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4" r:id="rId6"/>
    <p:sldId id="265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26E"/>
    <a:srgbClr val="000000"/>
    <a:srgbClr val="8C9A72"/>
    <a:srgbClr val="EAEAEA"/>
    <a:srgbClr val="F8F8F8"/>
    <a:srgbClr val="2F3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35B3EF-D9F1-4458-ADC4-CF72C3027F13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85E2849-4522-4E7B-813C-95DD560BB3D2}">
      <dgm:prSet phldrT="[Text]"/>
      <dgm:spPr/>
      <dgm:t>
        <a:bodyPr/>
        <a:lstStyle/>
        <a:p>
          <a:r>
            <a:rPr lang="en-US" dirty="0" smtClean="0"/>
            <a:t>Retain</a:t>
          </a:r>
          <a:endParaRPr lang="en-US" dirty="0"/>
        </a:p>
      </dgm:t>
    </dgm:pt>
    <dgm:pt modelId="{973ACE26-78F8-4700-A945-745CF7F756FF}" type="parTrans" cxnId="{9103C652-C8BE-43F9-8BF8-D9E0FE009C65}">
      <dgm:prSet/>
      <dgm:spPr/>
      <dgm:t>
        <a:bodyPr/>
        <a:lstStyle/>
        <a:p>
          <a:endParaRPr lang="en-US"/>
        </a:p>
      </dgm:t>
    </dgm:pt>
    <dgm:pt modelId="{FC3B1E51-C481-401C-BC05-9EA9DB5569FE}" type="sibTrans" cxnId="{9103C652-C8BE-43F9-8BF8-D9E0FE009C65}">
      <dgm:prSet/>
      <dgm:spPr/>
      <dgm:t>
        <a:bodyPr/>
        <a:lstStyle/>
        <a:p>
          <a:endParaRPr lang="en-US"/>
        </a:p>
      </dgm:t>
    </dgm:pt>
    <dgm:pt modelId="{878F18B4-0A1E-42D8-A050-7DC04B38022B}">
      <dgm:prSet phldrT="[Text]"/>
      <dgm:spPr/>
      <dgm:t>
        <a:bodyPr/>
        <a:lstStyle/>
        <a:p>
          <a:r>
            <a:rPr lang="en-US" dirty="0" smtClean="0"/>
            <a:t>Reuse</a:t>
          </a:r>
          <a:endParaRPr lang="en-US" dirty="0"/>
        </a:p>
      </dgm:t>
    </dgm:pt>
    <dgm:pt modelId="{D7165953-F2A7-4FA5-969D-100E59221459}" type="parTrans" cxnId="{91AF1439-340D-491C-AA9C-7AB7277B8124}">
      <dgm:prSet/>
      <dgm:spPr/>
      <dgm:t>
        <a:bodyPr/>
        <a:lstStyle/>
        <a:p>
          <a:endParaRPr lang="en-US"/>
        </a:p>
      </dgm:t>
    </dgm:pt>
    <dgm:pt modelId="{80FDFA0E-E19A-4CCE-8364-F6ABD081C1FF}" type="sibTrans" cxnId="{91AF1439-340D-491C-AA9C-7AB7277B8124}">
      <dgm:prSet/>
      <dgm:spPr/>
      <dgm:t>
        <a:bodyPr/>
        <a:lstStyle/>
        <a:p>
          <a:endParaRPr lang="en-US"/>
        </a:p>
      </dgm:t>
    </dgm:pt>
    <dgm:pt modelId="{90DF09E3-AFF6-4950-A16B-A869AD030C76}">
      <dgm:prSet phldrT="[Text]"/>
      <dgm:spPr/>
      <dgm:t>
        <a:bodyPr/>
        <a:lstStyle/>
        <a:p>
          <a:r>
            <a:rPr lang="en-US" dirty="0" smtClean="0"/>
            <a:t>Revise</a:t>
          </a:r>
          <a:endParaRPr lang="en-US" dirty="0"/>
        </a:p>
      </dgm:t>
    </dgm:pt>
    <dgm:pt modelId="{77585B4A-2AB0-4060-A78A-FC0AB708C6EF}" type="parTrans" cxnId="{A93E7039-EC43-4CBA-AF91-588EBB911556}">
      <dgm:prSet/>
      <dgm:spPr/>
      <dgm:t>
        <a:bodyPr/>
        <a:lstStyle/>
        <a:p>
          <a:endParaRPr lang="en-US"/>
        </a:p>
      </dgm:t>
    </dgm:pt>
    <dgm:pt modelId="{7113E816-5BEA-47CC-AE44-43F76A7F7902}" type="sibTrans" cxnId="{A93E7039-EC43-4CBA-AF91-588EBB911556}">
      <dgm:prSet/>
      <dgm:spPr/>
      <dgm:t>
        <a:bodyPr/>
        <a:lstStyle/>
        <a:p>
          <a:endParaRPr lang="en-US"/>
        </a:p>
      </dgm:t>
    </dgm:pt>
    <dgm:pt modelId="{87467A98-F147-480F-8026-466B81A3E393}">
      <dgm:prSet phldrT="[Text]"/>
      <dgm:spPr/>
      <dgm:t>
        <a:bodyPr/>
        <a:lstStyle/>
        <a:p>
          <a:r>
            <a:rPr lang="en-US" dirty="0" smtClean="0"/>
            <a:t>Remix</a:t>
          </a:r>
          <a:endParaRPr lang="en-US" dirty="0"/>
        </a:p>
      </dgm:t>
    </dgm:pt>
    <dgm:pt modelId="{E6F053D7-01C9-4EAA-8278-67DDCF2C9BDB}" type="parTrans" cxnId="{3A189F67-E69B-4DAE-8788-FE92F9B3BF2B}">
      <dgm:prSet/>
      <dgm:spPr/>
      <dgm:t>
        <a:bodyPr/>
        <a:lstStyle/>
        <a:p>
          <a:endParaRPr lang="en-US"/>
        </a:p>
      </dgm:t>
    </dgm:pt>
    <dgm:pt modelId="{AF22738F-76F0-4375-9215-E77CCE3E075A}" type="sibTrans" cxnId="{3A189F67-E69B-4DAE-8788-FE92F9B3BF2B}">
      <dgm:prSet/>
      <dgm:spPr/>
      <dgm:t>
        <a:bodyPr/>
        <a:lstStyle/>
        <a:p>
          <a:endParaRPr lang="en-US"/>
        </a:p>
      </dgm:t>
    </dgm:pt>
    <dgm:pt modelId="{B9DC1536-FEE1-4C57-864A-8BCF8DE87528}">
      <dgm:prSet phldrT="[Text]"/>
      <dgm:spPr/>
      <dgm:t>
        <a:bodyPr/>
        <a:lstStyle/>
        <a:p>
          <a:r>
            <a:rPr lang="en-US" dirty="0" smtClean="0"/>
            <a:t>Redistribute</a:t>
          </a:r>
          <a:endParaRPr lang="en-US" dirty="0"/>
        </a:p>
      </dgm:t>
    </dgm:pt>
    <dgm:pt modelId="{E2706365-19C5-4DA0-BA2A-A168D8B8DFC5}" type="parTrans" cxnId="{BE161B43-DBF8-4AAB-A027-B8582787F06C}">
      <dgm:prSet/>
      <dgm:spPr/>
      <dgm:t>
        <a:bodyPr/>
        <a:lstStyle/>
        <a:p>
          <a:endParaRPr lang="en-US"/>
        </a:p>
      </dgm:t>
    </dgm:pt>
    <dgm:pt modelId="{E5C708C7-AE09-40E8-A531-DA0761641156}" type="sibTrans" cxnId="{BE161B43-DBF8-4AAB-A027-B8582787F06C}">
      <dgm:prSet/>
      <dgm:spPr/>
      <dgm:t>
        <a:bodyPr/>
        <a:lstStyle/>
        <a:p>
          <a:endParaRPr lang="en-US"/>
        </a:p>
      </dgm:t>
    </dgm:pt>
    <dgm:pt modelId="{07989E44-FB9F-4C1E-9549-08DB138FD9AD}" type="pres">
      <dgm:prSet presAssocID="{A935B3EF-D9F1-4458-ADC4-CF72C3027F13}" presName="cycle" presStyleCnt="0">
        <dgm:presLayoutVars>
          <dgm:dir/>
          <dgm:resizeHandles val="exact"/>
        </dgm:presLayoutVars>
      </dgm:prSet>
      <dgm:spPr/>
    </dgm:pt>
    <dgm:pt modelId="{F1ABB34E-F170-492E-B441-443B152F60F2}" type="pres">
      <dgm:prSet presAssocID="{685E2849-4522-4E7B-813C-95DD560BB3D2}" presName="node" presStyleLbl="node1" presStyleIdx="0" presStyleCnt="5">
        <dgm:presLayoutVars>
          <dgm:bulletEnabled val="1"/>
        </dgm:presLayoutVars>
      </dgm:prSet>
      <dgm:spPr/>
    </dgm:pt>
    <dgm:pt modelId="{0540D1F7-A162-4D8A-8493-14CD2172BD88}" type="pres">
      <dgm:prSet presAssocID="{FC3B1E51-C481-401C-BC05-9EA9DB5569FE}" presName="sibTrans" presStyleLbl="sibTrans2D1" presStyleIdx="0" presStyleCnt="5"/>
      <dgm:spPr/>
    </dgm:pt>
    <dgm:pt modelId="{45703306-B26F-4BAC-BBAC-7BC1D2B9CCF2}" type="pres">
      <dgm:prSet presAssocID="{FC3B1E51-C481-401C-BC05-9EA9DB5569FE}" presName="connectorText" presStyleLbl="sibTrans2D1" presStyleIdx="0" presStyleCnt="5"/>
      <dgm:spPr/>
    </dgm:pt>
    <dgm:pt modelId="{F28B7B64-D64B-470D-B798-BC1B7A9E940F}" type="pres">
      <dgm:prSet presAssocID="{878F18B4-0A1E-42D8-A050-7DC04B38022B}" presName="node" presStyleLbl="node1" presStyleIdx="1" presStyleCnt="5">
        <dgm:presLayoutVars>
          <dgm:bulletEnabled val="1"/>
        </dgm:presLayoutVars>
      </dgm:prSet>
      <dgm:spPr/>
    </dgm:pt>
    <dgm:pt modelId="{D146BAC8-F260-4A77-A3BC-E5CBA759D833}" type="pres">
      <dgm:prSet presAssocID="{80FDFA0E-E19A-4CCE-8364-F6ABD081C1FF}" presName="sibTrans" presStyleLbl="sibTrans2D1" presStyleIdx="1" presStyleCnt="5"/>
      <dgm:spPr/>
    </dgm:pt>
    <dgm:pt modelId="{E15EE8A8-C11D-4BDD-ACD7-5F912E7EC5EA}" type="pres">
      <dgm:prSet presAssocID="{80FDFA0E-E19A-4CCE-8364-F6ABD081C1FF}" presName="connectorText" presStyleLbl="sibTrans2D1" presStyleIdx="1" presStyleCnt="5"/>
      <dgm:spPr/>
    </dgm:pt>
    <dgm:pt modelId="{ACC3E607-4EDE-4512-A60A-03A87F45C1DF}" type="pres">
      <dgm:prSet presAssocID="{90DF09E3-AFF6-4950-A16B-A869AD030C76}" presName="node" presStyleLbl="node1" presStyleIdx="2" presStyleCnt="5">
        <dgm:presLayoutVars>
          <dgm:bulletEnabled val="1"/>
        </dgm:presLayoutVars>
      </dgm:prSet>
      <dgm:spPr/>
    </dgm:pt>
    <dgm:pt modelId="{9752025E-0DEF-4F0C-8D9F-F3F655FCDBB1}" type="pres">
      <dgm:prSet presAssocID="{7113E816-5BEA-47CC-AE44-43F76A7F7902}" presName="sibTrans" presStyleLbl="sibTrans2D1" presStyleIdx="2" presStyleCnt="5"/>
      <dgm:spPr/>
    </dgm:pt>
    <dgm:pt modelId="{614CFA34-A4EE-426C-8043-1952C2F60702}" type="pres">
      <dgm:prSet presAssocID="{7113E816-5BEA-47CC-AE44-43F76A7F7902}" presName="connectorText" presStyleLbl="sibTrans2D1" presStyleIdx="2" presStyleCnt="5"/>
      <dgm:spPr/>
    </dgm:pt>
    <dgm:pt modelId="{B8193866-4954-4DB8-9052-9A7EA46BEE44}" type="pres">
      <dgm:prSet presAssocID="{87467A98-F147-480F-8026-466B81A3E393}" presName="node" presStyleLbl="node1" presStyleIdx="3" presStyleCnt="5">
        <dgm:presLayoutVars>
          <dgm:bulletEnabled val="1"/>
        </dgm:presLayoutVars>
      </dgm:prSet>
      <dgm:spPr/>
    </dgm:pt>
    <dgm:pt modelId="{FBADDC3F-03AC-4768-ADF8-499C0D64EE62}" type="pres">
      <dgm:prSet presAssocID="{AF22738F-76F0-4375-9215-E77CCE3E075A}" presName="sibTrans" presStyleLbl="sibTrans2D1" presStyleIdx="3" presStyleCnt="5"/>
      <dgm:spPr/>
    </dgm:pt>
    <dgm:pt modelId="{70EE6C89-A08D-4145-A2ED-2860A964C9DB}" type="pres">
      <dgm:prSet presAssocID="{AF22738F-76F0-4375-9215-E77CCE3E075A}" presName="connectorText" presStyleLbl="sibTrans2D1" presStyleIdx="3" presStyleCnt="5"/>
      <dgm:spPr/>
    </dgm:pt>
    <dgm:pt modelId="{6FFC1584-29C9-43E5-89B5-1A0AC68880D8}" type="pres">
      <dgm:prSet presAssocID="{B9DC1536-FEE1-4C57-864A-8BCF8DE8752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41133-8693-4A10-892D-1DAF393EEA7F}" type="pres">
      <dgm:prSet presAssocID="{E5C708C7-AE09-40E8-A531-DA0761641156}" presName="sibTrans" presStyleLbl="sibTrans2D1" presStyleIdx="4" presStyleCnt="5"/>
      <dgm:spPr/>
    </dgm:pt>
    <dgm:pt modelId="{8F78CA74-0943-4D68-9A6D-30A05F7282B0}" type="pres">
      <dgm:prSet presAssocID="{E5C708C7-AE09-40E8-A531-DA0761641156}" presName="connectorText" presStyleLbl="sibTrans2D1" presStyleIdx="4" presStyleCnt="5"/>
      <dgm:spPr/>
    </dgm:pt>
  </dgm:ptLst>
  <dgm:cxnLst>
    <dgm:cxn modelId="{4EEA8740-B55A-45B9-81DF-70E636C4288B}" type="presOf" srcId="{FC3B1E51-C481-401C-BC05-9EA9DB5569FE}" destId="{45703306-B26F-4BAC-BBAC-7BC1D2B9CCF2}" srcOrd="1" destOrd="0" presId="urn:microsoft.com/office/officeart/2005/8/layout/cycle2"/>
    <dgm:cxn modelId="{9103C652-C8BE-43F9-8BF8-D9E0FE009C65}" srcId="{A935B3EF-D9F1-4458-ADC4-CF72C3027F13}" destId="{685E2849-4522-4E7B-813C-95DD560BB3D2}" srcOrd="0" destOrd="0" parTransId="{973ACE26-78F8-4700-A945-745CF7F756FF}" sibTransId="{FC3B1E51-C481-401C-BC05-9EA9DB5569FE}"/>
    <dgm:cxn modelId="{40C64375-8171-4FE0-8C06-1EA873B940B7}" type="presOf" srcId="{878F18B4-0A1E-42D8-A050-7DC04B38022B}" destId="{F28B7B64-D64B-470D-B798-BC1B7A9E940F}" srcOrd="0" destOrd="0" presId="urn:microsoft.com/office/officeart/2005/8/layout/cycle2"/>
    <dgm:cxn modelId="{0529F7E4-82E2-4777-BF11-0C8B9A9D9988}" type="presOf" srcId="{80FDFA0E-E19A-4CCE-8364-F6ABD081C1FF}" destId="{D146BAC8-F260-4A77-A3BC-E5CBA759D833}" srcOrd="0" destOrd="0" presId="urn:microsoft.com/office/officeart/2005/8/layout/cycle2"/>
    <dgm:cxn modelId="{A93E7039-EC43-4CBA-AF91-588EBB911556}" srcId="{A935B3EF-D9F1-4458-ADC4-CF72C3027F13}" destId="{90DF09E3-AFF6-4950-A16B-A869AD030C76}" srcOrd="2" destOrd="0" parTransId="{77585B4A-2AB0-4060-A78A-FC0AB708C6EF}" sibTransId="{7113E816-5BEA-47CC-AE44-43F76A7F7902}"/>
    <dgm:cxn modelId="{CF9B13D5-233F-47CF-8C06-C19E00740E2C}" type="presOf" srcId="{FC3B1E51-C481-401C-BC05-9EA9DB5569FE}" destId="{0540D1F7-A162-4D8A-8493-14CD2172BD88}" srcOrd="0" destOrd="0" presId="urn:microsoft.com/office/officeart/2005/8/layout/cycle2"/>
    <dgm:cxn modelId="{738C61C9-5A19-4D5D-93A3-9E4B91C408C8}" type="presOf" srcId="{87467A98-F147-480F-8026-466B81A3E393}" destId="{B8193866-4954-4DB8-9052-9A7EA46BEE44}" srcOrd="0" destOrd="0" presId="urn:microsoft.com/office/officeart/2005/8/layout/cycle2"/>
    <dgm:cxn modelId="{995B8B87-F734-49A5-AC51-390D0997F48D}" type="presOf" srcId="{AF22738F-76F0-4375-9215-E77CCE3E075A}" destId="{FBADDC3F-03AC-4768-ADF8-499C0D64EE62}" srcOrd="0" destOrd="0" presId="urn:microsoft.com/office/officeart/2005/8/layout/cycle2"/>
    <dgm:cxn modelId="{D05CD396-D013-459F-A24C-74B687E4B96E}" type="presOf" srcId="{7113E816-5BEA-47CC-AE44-43F76A7F7902}" destId="{614CFA34-A4EE-426C-8043-1952C2F60702}" srcOrd="1" destOrd="0" presId="urn:microsoft.com/office/officeart/2005/8/layout/cycle2"/>
    <dgm:cxn modelId="{8BF4EE3B-A312-4D8F-9F5C-5816BAA21BE0}" type="presOf" srcId="{685E2849-4522-4E7B-813C-95DD560BB3D2}" destId="{F1ABB34E-F170-492E-B441-443B152F60F2}" srcOrd="0" destOrd="0" presId="urn:microsoft.com/office/officeart/2005/8/layout/cycle2"/>
    <dgm:cxn modelId="{5BFEAF30-6933-4F44-B674-72430BC9450C}" type="presOf" srcId="{E5C708C7-AE09-40E8-A531-DA0761641156}" destId="{75A41133-8693-4A10-892D-1DAF393EEA7F}" srcOrd="0" destOrd="0" presId="urn:microsoft.com/office/officeart/2005/8/layout/cycle2"/>
    <dgm:cxn modelId="{91AF1439-340D-491C-AA9C-7AB7277B8124}" srcId="{A935B3EF-D9F1-4458-ADC4-CF72C3027F13}" destId="{878F18B4-0A1E-42D8-A050-7DC04B38022B}" srcOrd="1" destOrd="0" parTransId="{D7165953-F2A7-4FA5-969D-100E59221459}" sibTransId="{80FDFA0E-E19A-4CCE-8364-F6ABD081C1FF}"/>
    <dgm:cxn modelId="{58DAE5CC-A302-47F6-875A-7AD69B653C80}" type="presOf" srcId="{90DF09E3-AFF6-4950-A16B-A869AD030C76}" destId="{ACC3E607-4EDE-4512-A60A-03A87F45C1DF}" srcOrd="0" destOrd="0" presId="urn:microsoft.com/office/officeart/2005/8/layout/cycle2"/>
    <dgm:cxn modelId="{DB9AC0E2-FDE7-4B19-B2F9-BFB2A031976C}" type="presOf" srcId="{A935B3EF-D9F1-4458-ADC4-CF72C3027F13}" destId="{07989E44-FB9F-4C1E-9549-08DB138FD9AD}" srcOrd="0" destOrd="0" presId="urn:microsoft.com/office/officeart/2005/8/layout/cycle2"/>
    <dgm:cxn modelId="{08CB6B92-5EB9-47D3-A7FF-6FE53C285671}" type="presOf" srcId="{7113E816-5BEA-47CC-AE44-43F76A7F7902}" destId="{9752025E-0DEF-4F0C-8D9F-F3F655FCDBB1}" srcOrd="0" destOrd="0" presId="urn:microsoft.com/office/officeart/2005/8/layout/cycle2"/>
    <dgm:cxn modelId="{4ACF59EA-D28B-423A-99AC-4B0E0989F796}" type="presOf" srcId="{80FDFA0E-E19A-4CCE-8364-F6ABD081C1FF}" destId="{E15EE8A8-C11D-4BDD-ACD7-5F912E7EC5EA}" srcOrd="1" destOrd="0" presId="urn:microsoft.com/office/officeart/2005/8/layout/cycle2"/>
    <dgm:cxn modelId="{3A189F67-E69B-4DAE-8788-FE92F9B3BF2B}" srcId="{A935B3EF-D9F1-4458-ADC4-CF72C3027F13}" destId="{87467A98-F147-480F-8026-466B81A3E393}" srcOrd="3" destOrd="0" parTransId="{E6F053D7-01C9-4EAA-8278-67DDCF2C9BDB}" sibTransId="{AF22738F-76F0-4375-9215-E77CCE3E075A}"/>
    <dgm:cxn modelId="{BE161B43-DBF8-4AAB-A027-B8582787F06C}" srcId="{A935B3EF-D9F1-4458-ADC4-CF72C3027F13}" destId="{B9DC1536-FEE1-4C57-864A-8BCF8DE87528}" srcOrd="4" destOrd="0" parTransId="{E2706365-19C5-4DA0-BA2A-A168D8B8DFC5}" sibTransId="{E5C708C7-AE09-40E8-A531-DA0761641156}"/>
    <dgm:cxn modelId="{49EAD90D-25E5-43E4-8763-0296A0BE8F78}" type="presOf" srcId="{E5C708C7-AE09-40E8-A531-DA0761641156}" destId="{8F78CA74-0943-4D68-9A6D-30A05F7282B0}" srcOrd="1" destOrd="0" presId="urn:microsoft.com/office/officeart/2005/8/layout/cycle2"/>
    <dgm:cxn modelId="{41689DFA-829D-4F88-B29D-712DF121D465}" type="presOf" srcId="{B9DC1536-FEE1-4C57-864A-8BCF8DE87528}" destId="{6FFC1584-29C9-43E5-89B5-1A0AC68880D8}" srcOrd="0" destOrd="0" presId="urn:microsoft.com/office/officeart/2005/8/layout/cycle2"/>
    <dgm:cxn modelId="{FB653C0D-F3AF-4390-8D65-32AA3B13EB15}" type="presOf" srcId="{AF22738F-76F0-4375-9215-E77CCE3E075A}" destId="{70EE6C89-A08D-4145-A2ED-2860A964C9DB}" srcOrd="1" destOrd="0" presId="urn:microsoft.com/office/officeart/2005/8/layout/cycle2"/>
    <dgm:cxn modelId="{11C2955F-6F00-47BE-AE5A-84B95A038B5B}" type="presParOf" srcId="{07989E44-FB9F-4C1E-9549-08DB138FD9AD}" destId="{F1ABB34E-F170-492E-B441-443B152F60F2}" srcOrd="0" destOrd="0" presId="urn:microsoft.com/office/officeart/2005/8/layout/cycle2"/>
    <dgm:cxn modelId="{DCBEF70D-94DC-45EC-AFF8-7C86EDE6DC6A}" type="presParOf" srcId="{07989E44-FB9F-4C1E-9549-08DB138FD9AD}" destId="{0540D1F7-A162-4D8A-8493-14CD2172BD88}" srcOrd="1" destOrd="0" presId="urn:microsoft.com/office/officeart/2005/8/layout/cycle2"/>
    <dgm:cxn modelId="{CC8D4A7B-5741-4A55-9571-5F16C356ADE2}" type="presParOf" srcId="{0540D1F7-A162-4D8A-8493-14CD2172BD88}" destId="{45703306-B26F-4BAC-BBAC-7BC1D2B9CCF2}" srcOrd="0" destOrd="0" presId="urn:microsoft.com/office/officeart/2005/8/layout/cycle2"/>
    <dgm:cxn modelId="{669334D7-2555-41EC-85A5-444A76EF2B56}" type="presParOf" srcId="{07989E44-FB9F-4C1E-9549-08DB138FD9AD}" destId="{F28B7B64-D64B-470D-B798-BC1B7A9E940F}" srcOrd="2" destOrd="0" presId="urn:microsoft.com/office/officeart/2005/8/layout/cycle2"/>
    <dgm:cxn modelId="{03261098-5B92-45F3-B1DA-A1638A938B99}" type="presParOf" srcId="{07989E44-FB9F-4C1E-9549-08DB138FD9AD}" destId="{D146BAC8-F260-4A77-A3BC-E5CBA759D833}" srcOrd="3" destOrd="0" presId="urn:microsoft.com/office/officeart/2005/8/layout/cycle2"/>
    <dgm:cxn modelId="{1384D150-8675-4505-9CFC-94E49452E890}" type="presParOf" srcId="{D146BAC8-F260-4A77-A3BC-E5CBA759D833}" destId="{E15EE8A8-C11D-4BDD-ACD7-5F912E7EC5EA}" srcOrd="0" destOrd="0" presId="urn:microsoft.com/office/officeart/2005/8/layout/cycle2"/>
    <dgm:cxn modelId="{B6871C20-8889-4983-9B6B-54F3694D5A5F}" type="presParOf" srcId="{07989E44-FB9F-4C1E-9549-08DB138FD9AD}" destId="{ACC3E607-4EDE-4512-A60A-03A87F45C1DF}" srcOrd="4" destOrd="0" presId="urn:microsoft.com/office/officeart/2005/8/layout/cycle2"/>
    <dgm:cxn modelId="{DB2C64B8-5B25-43BE-8E8C-1E6D71AAEC1E}" type="presParOf" srcId="{07989E44-FB9F-4C1E-9549-08DB138FD9AD}" destId="{9752025E-0DEF-4F0C-8D9F-F3F655FCDBB1}" srcOrd="5" destOrd="0" presId="urn:microsoft.com/office/officeart/2005/8/layout/cycle2"/>
    <dgm:cxn modelId="{A38BE3C2-30E4-4F00-A95B-236D84025E93}" type="presParOf" srcId="{9752025E-0DEF-4F0C-8D9F-F3F655FCDBB1}" destId="{614CFA34-A4EE-426C-8043-1952C2F60702}" srcOrd="0" destOrd="0" presId="urn:microsoft.com/office/officeart/2005/8/layout/cycle2"/>
    <dgm:cxn modelId="{BA6E3DB8-1001-4490-8945-AA8E347D9AE3}" type="presParOf" srcId="{07989E44-FB9F-4C1E-9549-08DB138FD9AD}" destId="{B8193866-4954-4DB8-9052-9A7EA46BEE44}" srcOrd="6" destOrd="0" presId="urn:microsoft.com/office/officeart/2005/8/layout/cycle2"/>
    <dgm:cxn modelId="{F85A0B3E-62FE-4D12-B140-3B7093CE7809}" type="presParOf" srcId="{07989E44-FB9F-4C1E-9549-08DB138FD9AD}" destId="{FBADDC3F-03AC-4768-ADF8-499C0D64EE62}" srcOrd="7" destOrd="0" presId="urn:microsoft.com/office/officeart/2005/8/layout/cycle2"/>
    <dgm:cxn modelId="{0FA77F89-7718-437C-A110-E2EE8971C8AB}" type="presParOf" srcId="{FBADDC3F-03AC-4768-ADF8-499C0D64EE62}" destId="{70EE6C89-A08D-4145-A2ED-2860A964C9DB}" srcOrd="0" destOrd="0" presId="urn:microsoft.com/office/officeart/2005/8/layout/cycle2"/>
    <dgm:cxn modelId="{30C39447-59F2-4C1D-8A8A-0BB204D601E3}" type="presParOf" srcId="{07989E44-FB9F-4C1E-9549-08DB138FD9AD}" destId="{6FFC1584-29C9-43E5-89B5-1A0AC68880D8}" srcOrd="8" destOrd="0" presId="urn:microsoft.com/office/officeart/2005/8/layout/cycle2"/>
    <dgm:cxn modelId="{B1EAA87C-531E-45E2-8C28-4AA047D690DF}" type="presParOf" srcId="{07989E44-FB9F-4C1E-9549-08DB138FD9AD}" destId="{75A41133-8693-4A10-892D-1DAF393EEA7F}" srcOrd="9" destOrd="0" presId="urn:microsoft.com/office/officeart/2005/8/layout/cycle2"/>
    <dgm:cxn modelId="{9F7923E6-8EE9-499A-9D95-B9959E461F61}" type="presParOf" srcId="{75A41133-8693-4A10-892D-1DAF393EEA7F}" destId="{8F78CA74-0943-4D68-9A6D-30A05F7282B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BB34E-F170-492E-B441-443B152F60F2}">
      <dsp:nvSpPr>
        <dsp:cNvPr id="0" name=""/>
        <dsp:cNvSpPr/>
      </dsp:nvSpPr>
      <dsp:spPr>
        <a:xfrm>
          <a:off x="4650637" y="1090"/>
          <a:ext cx="1214325" cy="12143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Retain</a:t>
          </a:r>
          <a:endParaRPr lang="en-US" sz="1300" kern="1200" dirty="0"/>
        </a:p>
      </dsp:txBody>
      <dsp:txXfrm>
        <a:off x="4828471" y="178924"/>
        <a:ext cx="858657" cy="858657"/>
      </dsp:txXfrm>
    </dsp:sp>
    <dsp:sp modelId="{0540D1F7-A162-4D8A-8493-14CD2172BD88}">
      <dsp:nvSpPr>
        <dsp:cNvPr id="0" name=""/>
        <dsp:cNvSpPr/>
      </dsp:nvSpPr>
      <dsp:spPr>
        <a:xfrm rot="2160000">
          <a:off x="5826609" y="933904"/>
          <a:ext cx="322910" cy="409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835860" y="987401"/>
        <a:ext cx="226037" cy="245900"/>
      </dsp:txXfrm>
    </dsp:sp>
    <dsp:sp modelId="{F28B7B64-D64B-470D-B798-BC1B7A9E940F}">
      <dsp:nvSpPr>
        <dsp:cNvPr id="0" name=""/>
        <dsp:cNvSpPr/>
      </dsp:nvSpPr>
      <dsp:spPr>
        <a:xfrm>
          <a:off x="6125952" y="1072970"/>
          <a:ext cx="1214325" cy="1214325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Reuse</a:t>
          </a:r>
          <a:endParaRPr lang="en-US" sz="1300" kern="1200" dirty="0"/>
        </a:p>
      </dsp:txBody>
      <dsp:txXfrm>
        <a:off x="6303786" y="1250804"/>
        <a:ext cx="858657" cy="858657"/>
      </dsp:txXfrm>
    </dsp:sp>
    <dsp:sp modelId="{D146BAC8-F260-4A77-A3BC-E5CBA759D833}">
      <dsp:nvSpPr>
        <dsp:cNvPr id="0" name=""/>
        <dsp:cNvSpPr/>
      </dsp:nvSpPr>
      <dsp:spPr>
        <a:xfrm rot="6480000">
          <a:off x="6292724" y="2333693"/>
          <a:ext cx="322910" cy="409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6356128" y="2369594"/>
        <a:ext cx="226037" cy="245900"/>
      </dsp:txXfrm>
    </dsp:sp>
    <dsp:sp modelId="{ACC3E607-4EDE-4512-A60A-03A87F45C1DF}">
      <dsp:nvSpPr>
        <dsp:cNvPr id="0" name=""/>
        <dsp:cNvSpPr/>
      </dsp:nvSpPr>
      <dsp:spPr>
        <a:xfrm>
          <a:off x="5562432" y="2807308"/>
          <a:ext cx="1214325" cy="121432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Revise</a:t>
          </a:r>
          <a:endParaRPr lang="en-US" sz="1300" kern="1200" dirty="0"/>
        </a:p>
      </dsp:txBody>
      <dsp:txXfrm>
        <a:off x="5740266" y="2985142"/>
        <a:ext cx="858657" cy="858657"/>
      </dsp:txXfrm>
    </dsp:sp>
    <dsp:sp modelId="{9752025E-0DEF-4F0C-8D9F-F3F655FCDBB1}">
      <dsp:nvSpPr>
        <dsp:cNvPr id="0" name=""/>
        <dsp:cNvSpPr/>
      </dsp:nvSpPr>
      <dsp:spPr>
        <a:xfrm rot="10800000">
          <a:off x="5105483" y="3209553"/>
          <a:ext cx="322910" cy="409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202356" y="3291520"/>
        <a:ext cx="226037" cy="245900"/>
      </dsp:txXfrm>
    </dsp:sp>
    <dsp:sp modelId="{B8193866-4954-4DB8-9052-9A7EA46BEE44}">
      <dsp:nvSpPr>
        <dsp:cNvPr id="0" name=""/>
        <dsp:cNvSpPr/>
      </dsp:nvSpPr>
      <dsp:spPr>
        <a:xfrm>
          <a:off x="3738841" y="2807308"/>
          <a:ext cx="1214325" cy="121432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Remix</a:t>
          </a:r>
          <a:endParaRPr lang="en-US" sz="1300" kern="1200" dirty="0"/>
        </a:p>
      </dsp:txBody>
      <dsp:txXfrm>
        <a:off x="3916675" y="2985142"/>
        <a:ext cx="858657" cy="858657"/>
      </dsp:txXfrm>
    </dsp:sp>
    <dsp:sp modelId="{FBADDC3F-03AC-4768-ADF8-499C0D64EE62}">
      <dsp:nvSpPr>
        <dsp:cNvPr id="0" name=""/>
        <dsp:cNvSpPr/>
      </dsp:nvSpPr>
      <dsp:spPr>
        <a:xfrm rot="15120000">
          <a:off x="3905613" y="2351076"/>
          <a:ext cx="322910" cy="409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3969017" y="2479109"/>
        <a:ext cx="226037" cy="245900"/>
      </dsp:txXfrm>
    </dsp:sp>
    <dsp:sp modelId="{6FFC1584-29C9-43E5-89B5-1A0AC68880D8}">
      <dsp:nvSpPr>
        <dsp:cNvPr id="0" name=""/>
        <dsp:cNvSpPr/>
      </dsp:nvSpPr>
      <dsp:spPr>
        <a:xfrm>
          <a:off x="3175321" y="1072970"/>
          <a:ext cx="1214325" cy="121432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Redistribute</a:t>
          </a:r>
          <a:endParaRPr lang="en-US" sz="1300" kern="1200" dirty="0"/>
        </a:p>
      </dsp:txBody>
      <dsp:txXfrm>
        <a:off x="3353155" y="1250804"/>
        <a:ext cx="858657" cy="858657"/>
      </dsp:txXfrm>
    </dsp:sp>
    <dsp:sp modelId="{75A41133-8693-4A10-892D-1DAF393EEA7F}">
      <dsp:nvSpPr>
        <dsp:cNvPr id="0" name=""/>
        <dsp:cNvSpPr/>
      </dsp:nvSpPr>
      <dsp:spPr>
        <a:xfrm rot="19440000">
          <a:off x="4351293" y="944647"/>
          <a:ext cx="322910" cy="4098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4360544" y="1055084"/>
        <a:ext cx="226037" cy="245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yLin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4803"/>
            <a:ext cx="10515600" cy="4022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4DE-AB62-49E8-B678-888D70F7BE59}" type="datetimeFigureOut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197249"/>
            <a:ext cx="10515600" cy="38933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>
                <a:solidFill>
                  <a:srgbClr val="8C9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3" name="Straight Connector 12" descr="Separates the titles from the other content on the page." title="Graphic vertial line"/>
          <p:cNvCxnSpPr/>
          <p:nvPr userDrawn="1"/>
        </p:nvCxnSpPr>
        <p:spPr>
          <a:xfrm flipV="1">
            <a:off x="0" y="1741338"/>
            <a:ext cx="12161520" cy="0"/>
          </a:xfrm>
          <a:prstGeom prst="line">
            <a:avLst/>
          </a:prstGeom>
          <a:ln w="98425" cmpd="sng">
            <a:solidFill>
              <a:srgbClr val="2F3151"/>
            </a:solidFill>
            <a:round/>
          </a:ln>
          <a:effectLst>
            <a:outerShdw blurRad="76200" dist="63500" dir="5400000" algn="t" rotWithShape="0">
              <a:srgbClr val="EAEAEA">
                <a:alpha val="40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838200" y="848163"/>
            <a:ext cx="10515600" cy="31346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rgbClr val="40426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838200" y="415637"/>
            <a:ext cx="10515600" cy="42595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40426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180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D4DE-AB62-49E8-B678-888D70F7BE59}" type="datetimeFigureOut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3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D4DE-AB62-49E8-B678-888D70F7BE59}" type="datetimeFigureOut">
              <a:rPr lang="en-US" smtClean="0"/>
              <a:t>12/3/2014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1C08C-C1A2-4D5B-A60F-2F72B4CDC1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8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31" y="2080949"/>
            <a:ext cx="2038095" cy="1390476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1.0 Introduction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Module 2 – Something important here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Open Science – Open Classroom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20614497">
            <a:off x="1756747" y="3540710"/>
            <a:ext cx="83146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Open Educational Resources</a:t>
            </a:r>
          </a:p>
          <a:p>
            <a:pPr algn="ctr"/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For Science Instruction!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628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007" y="2154238"/>
            <a:ext cx="6039985" cy="4022725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 The 5Rs of OER Licensing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Module 2 – Something important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Open Science – Open Classroom</a:t>
            </a:r>
          </a:p>
        </p:txBody>
      </p:sp>
    </p:spTree>
    <p:extLst>
      <p:ext uri="{BB962C8B-B14F-4D97-AF65-F5344CB8AC3E}">
        <p14:creationId xmlns:p14="http://schemas.microsoft.com/office/powerpoint/2010/main" val="246355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94976"/>
              </p:ext>
            </p:extLst>
          </p:nvPr>
        </p:nvGraphicFramePr>
        <p:xfrm>
          <a:off x="838200" y="2154238"/>
          <a:ext cx="105156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1.3 Slide number 3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Module 2 – Something important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Open Science – Open Classroom</a:t>
            </a:r>
          </a:p>
        </p:txBody>
      </p:sp>
    </p:spTree>
    <p:extLst>
      <p:ext uri="{BB962C8B-B14F-4D97-AF65-F5344CB8AC3E}">
        <p14:creationId xmlns:p14="http://schemas.microsoft.com/office/powerpoint/2010/main" val="1166881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 one</a:t>
            </a:r>
          </a:p>
          <a:p>
            <a:r>
              <a:rPr lang="en-US" dirty="0" smtClean="0"/>
              <a:t>Item two</a:t>
            </a:r>
          </a:p>
          <a:p>
            <a:r>
              <a:rPr lang="en-US" dirty="0" smtClean="0"/>
              <a:t>Item three</a:t>
            </a:r>
          </a:p>
          <a:p>
            <a:r>
              <a:rPr lang="en-US" dirty="0" smtClean="0"/>
              <a:t>Item four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1.4 Reviewing Open Pedagogy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Module 2 – Something important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Open Science – Open Classroom</a:t>
            </a:r>
          </a:p>
        </p:txBody>
      </p:sp>
    </p:spTree>
    <p:extLst>
      <p:ext uri="{BB962C8B-B14F-4D97-AF65-F5344CB8AC3E}">
        <p14:creationId xmlns:p14="http://schemas.microsoft.com/office/powerpoint/2010/main" val="2924522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C779A06A19145BC6A8851ED68DFAF" ma:contentTypeVersion="1" ma:contentTypeDescription="Create a new document." ma:contentTypeScope="" ma:versionID="1827c793d9803675b49d1a97912f5259">
  <xsd:schema xmlns:xsd="http://www.w3.org/2001/XMLSchema" xmlns:xs="http://www.w3.org/2001/XMLSchema" xmlns:p="http://schemas.microsoft.com/office/2006/metadata/properties" xmlns:ns3="1b076c4f-9adb-4b37-bb71-570523b0cae1" targetNamespace="http://schemas.microsoft.com/office/2006/metadata/properties" ma:root="true" ma:fieldsID="eae57fd4f2d606ac81233a943751914d" ns3:_="">
    <xsd:import namespace="1b076c4f-9adb-4b37-bb71-570523b0cae1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76c4f-9adb-4b37-bb71-570523b0ca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5ACE24-23B3-490D-9F79-BCD20A35B24D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1b076c4f-9adb-4b37-bb71-570523b0cae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3F3421-DC95-49EF-B1E3-2AB4D0B5AE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D8260C-296C-4DE4-847A-89080C33C1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076c4f-9adb-4b37-bb71-570523b0ca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80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1.0 Introduction</vt:lpstr>
      <vt:lpstr>1.2 The 5Rs of OER Licensing</vt:lpstr>
      <vt:lpstr>1.3 Slide number 3 </vt:lpstr>
      <vt:lpstr>1.4 Reviewing Open Pedagogy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Pearson</dc:creator>
  <cp:lastModifiedBy>Penny Pearson</cp:lastModifiedBy>
  <cp:revision>14</cp:revision>
  <dcterms:created xsi:type="dcterms:W3CDTF">2014-12-03T20:26:04Z</dcterms:created>
  <dcterms:modified xsi:type="dcterms:W3CDTF">2014-12-03T22:40:20Z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0x01010071FC779A06A19145BC6A8851ED68DFAF</vt:lpwstr>
  </property>
</Properties>
</file>