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sldIdLst>
    <p:sldId id="256" r:id="rId5"/>
    <p:sldId id="271" r:id="rId6"/>
    <p:sldId id="278" r:id="rId7"/>
    <p:sldId id="257" r:id="rId8"/>
    <p:sldId id="258" r:id="rId9"/>
    <p:sldId id="260" r:id="rId10"/>
    <p:sldId id="272" r:id="rId11"/>
    <p:sldId id="261" r:id="rId12"/>
    <p:sldId id="262" r:id="rId13"/>
    <p:sldId id="263" r:id="rId14"/>
    <p:sldId id="264" r:id="rId15"/>
    <p:sldId id="265" r:id="rId16"/>
    <p:sldId id="266" r:id="rId17"/>
    <p:sldId id="267" r:id="rId18"/>
    <p:sldId id="268" r:id="rId19"/>
    <p:sldId id="279" r:id="rId20"/>
    <p:sldId id="269" r:id="rId21"/>
    <p:sldId id="274"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CC"/>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98" autoAdjust="0"/>
  </p:normalViewPr>
  <p:slideViewPr>
    <p:cSldViewPr>
      <p:cViewPr>
        <p:scale>
          <a:sx n="90" d="100"/>
          <a:sy n="90" d="100"/>
        </p:scale>
        <p:origin x="-126" y="-96"/>
      </p:cViewPr>
      <p:guideLst>
        <p:guide orient="horz" pos="2160"/>
        <p:guide pos="2880"/>
      </p:guideLst>
    </p:cSldViewPr>
  </p:slideViewPr>
  <p:notesTextViewPr>
    <p:cViewPr>
      <p:scale>
        <a:sx n="125" d="100"/>
        <a:sy n="12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593983-5D6D-4ED7-9822-74D282AE43F8}" type="doc">
      <dgm:prSet loTypeId="urn:microsoft.com/office/officeart/2005/8/layout/arrow3" loCatId="relationship" qsTypeId="urn:microsoft.com/office/officeart/2005/8/quickstyle/simple1" qsCatId="simple" csTypeId="urn:microsoft.com/office/officeart/2005/8/colors/accent1_5" csCatId="accent1" phldr="1"/>
      <dgm:spPr/>
      <dgm:t>
        <a:bodyPr/>
        <a:lstStyle/>
        <a:p>
          <a:endParaRPr lang="en-US"/>
        </a:p>
      </dgm:t>
    </dgm:pt>
    <dgm:pt modelId="{AC3C1B3F-DA8F-4B52-8105-5CAF7B28E9F9}">
      <dgm:prSet phldrT="[Text]"/>
      <dgm:spPr/>
      <dgm:t>
        <a:bodyPr/>
        <a:lstStyle/>
        <a:p>
          <a:r>
            <a:rPr lang="en-US" b="0" dirty="0" smtClean="0">
              <a:latin typeface="Aharoni" panose="02010803020104030203" pitchFamily="2" charset="-79"/>
              <a:cs typeface="Aharoni" panose="02010803020104030203" pitchFamily="2" charset="-79"/>
            </a:rPr>
            <a:t>Quality</a:t>
          </a:r>
        </a:p>
        <a:p>
          <a:r>
            <a:rPr lang="en-US" b="0" dirty="0" smtClean="0">
              <a:latin typeface="Aharoni" panose="02010803020104030203" pitchFamily="2" charset="-79"/>
              <a:cs typeface="Aharoni" panose="02010803020104030203" pitchFamily="2" charset="-79"/>
            </a:rPr>
            <a:t>of instructional materials</a:t>
          </a:r>
          <a:endParaRPr lang="en-US" b="0" dirty="0">
            <a:latin typeface="Aharoni" panose="02010803020104030203" pitchFamily="2" charset="-79"/>
            <a:cs typeface="Aharoni" panose="02010803020104030203" pitchFamily="2" charset="-79"/>
          </a:endParaRPr>
        </a:p>
      </dgm:t>
    </dgm:pt>
    <dgm:pt modelId="{4F5DA596-DAA5-4E26-8635-16193749C28E}" type="par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FFBF00BD-B5CB-425B-A99A-22718380889B}" type="sib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38AF3A46-1AFD-4758-917F-5D3424D9FBB3}">
      <dgm:prSet phldrT="[Text]"/>
      <dgm:spPr/>
      <dgm:t>
        <a:bodyPr/>
        <a:lstStyle/>
        <a:p>
          <a:r>
            <a:rPr lang="en-US" b="0" dirty="0" smtClean="0">
              <a:latin typeface="Aharoni" panose="02010803020104030203" pitchFamily="2" charset="-79"/>
              <a:cs typeface="Aharoni" panose="02010803020104030203" pitchFamily="2" charset="-79"/>
            </a:rPr>
            <a:t>Suitability or fit for lesson goals and topic</a:t>
          </a:r>
          <a:endParaRPr lang="en-US" b="0" dirty="0">
            <a:latin typeface="Aharoni" panose="02010803020104030203" pitchFamily="2" charset="-79"/>
            <a:cs typeface="Aharoni" panose="02010803020104030203" pitchFamily="2" charset="-79"/>
          </a:endParaRPr>
        </a:p>
      </dgm:t>
    </dgm:pt>
    <dgm:pt modelId="{B07AEAA1-C7BF-410D-BB50-D5D26A661E8D}" type="par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66825A9-BF3B-464F-A381-D5752153E21C}" type="sib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1F5103F-98BE-4CFC-A2F3-714ECE0AA5CC}" type="pres">
      <dgm:prSet presAssocID="{EB593983-5D6D-4ED7-9822-74D282AE43F8}" presName="compositeShape" presStyleCnt="0">
        <dgm:presLayoutVars>
          <dgm:chMax val="2"/>
          <dgm:dir/>
          <dgm:resizeHandles val="exact"/>
        </dgm:presLayoutVars>
      </dgm:prSet>
      <dgm:spPr/>
      <dgm:t>
        <a:bodyPr/>
        <a:lstStyle/>
        <a:p>
          <a:endParaRPr lang="en-US"/>
        </a:p>
      </dgm:t>
    </dgm:pt>
    <dgm:pt modelId="{66806C88-516F-4696-A8C1-D0FBA7F694F9}" type="pres">
      <dgm:prSet presAssocID="{EB593983-5D6D-4ED7-9822-74D282AE43F8}" presName="divider" presStyleLbl="fgShp" presStyleIdx="0" presStyleCnt="1"/>
      <dgm:spPr/>
    </dgm:pt>
    <dgm:pt modelId="{9D98714D-9785-4E11-851C-6D19631C3D2F}" type="pres">
      <dgm:prSet presAssocID="{AC3C1B3F-DA8F-4B52-8105-5CAF7B28E9F9}" presName="downArrow" presStyleLbl="node1" presStyleIdx="0" presStyleCnt="2"/>
      <dgm:spPr/>
    </dgm:pt>
    <dgm:pt modelId="{E8D1E11C-BEF3-4415-AA09-0B471A937C87}" type="pres">
      <dgm:prSet presAssocID="{AC3C1B3F-DA8F-4B52-8105-5CAF7B28E9F9}" presName="downArrowText" presStyleLbl="revTx" presStyleIdx="0" presStyleCnt="2">
        <dgm:presLayoutVars>
          <dgm:bulletEnabled val="1"/>
        </dgm:presLayoutVars>
      </dgm:prSet>
      <dgm:spPr/>
      <dgm:t>
        <a:bodyPr/>
        <a:lstStyle/>
        <a:p>
          <a:endParaRPr lang="en-US"/>
        </a:p>
      </dgm:t>
    </dgm:pt>
    <dgm:pt modelId="{3667C7D4-D7C4-4619-AFD1-E44F2C19CB38}" type="pres">
      <dgm:prSet presAssocID="{38AF3A46-1AFD-4758-917F-5D3424D9FBB3}" presName="upArrow" presStyleLbl="node1" presStyleIdx="1" presStyleCnt="2"/>
      <dgm:spPr/>
    </dgm:pt>
    <dgm:pt modelId="{AC19DDA0-2CE8-4504-B504-422CB3DCB67D}" type="pres">
      <dgm:prSet presAssocID="{38AF3A46-1AFD-4758-917F-5D3424D9FBB3}" presName="upArrowText" presStyleLbl="revTx" presStyleIdx="1" presStyleCnt="2">
        <dgm:presLayoutVars>
          <dgm:bulletEnabled val="1"/>
        </dgm:presLayoutVars>
      </dgm:prSet>
      <dgm:spPr/>
      <dgm:t>
        <a:bodyPr/>
        <a:lstStyle/>
        <a:p>
          <a:endParaRPr lang="en-US"/>
        </a:p>
      </dgm:t>
    </dgm:pt>
  </dgm:ptLst>
  <dgm:cxnLst>
    <dgm:cxn modelId="{1C0A5DF0-2FDA-4421-98CC-2DF5A319CA4E}" srcId="{EB593983-5D6D-4ED7-9822-74D282AE43F8}" destId="{AC3C1B3F-DA8F-4B52-8105-5CAF7B28E9F9}" srcOrd="0" destOrd="0" parTransId="{4F5DA596-DAA5-4E26-8635-16193749C28E}" sibTransId="{FFBF00BD-B5CB-425B-A99A-22718380889B}"/>
    <dgm:cxn modelId="{A9138943-3EB3-4D55-9842-132F3ABF4022}" type="presOf" srcId="{AC3C1B3F-DA8F-4B52-8105-5CAF7B28E9F9}" destId="{E8D1E11C-BEF3-4415-AA09-0B471A937C87}" srcOrd="0" destOrd="0" presId="urn:microsoft.com/office/officeart/2005/8/layout/arrow3"/>
    <dgm:cxn modelId="{FBDCEF9E-55C4-42FA-8DE4-FFC36CC6A4BC}" type="presOf" srcId="{38AF3A46-1AFD-4758-917F-5D3424D9FBB3}" destId="{AC19DDA0-2CE8-4504-B504-422CB3DCB67D}" srcOrd="0" destOrd="0" presId="urn:microsoft.com/office/officeart/2005/8/layout/arrow3"/>
    <dgm:cxn modelId="{BA5ED051-8A09-4AD3-9DAD-8ECB5F4DC0AC}" srcId="{EB593983-5D6D-4ED7-9822-74D282AE43F8}" destId="{38AF3A46-1AFD-4758-917F-5D3424D9FBB3}" srcOrd="1" destOrd="0" parTransId="{B07AEAA1-C7BF-410D-BB50-D5D26A661E8D}" sibTransId="{466825A9-BF3B-464F-A381-D5752153E21C}"/>
    <dgm:cxn modelId="{E4284175-11E8-45C6-9A6F-6A86D4E97C6D}" type="presOf" srcId="{EB593983-5D6D-4ED7-9822-74D282AE43F8}" destId="{41F5103F-98BE-4CFC-A2F3-714ECE0AA5CC}" srcOrd="0" destOrd="0" presId="urn:microsoft.com/office/officeart/2005/8/layout/arrow3"/>
    <dgm:cxn modelId="{BEC09BCA-B215-44B3-8D51-D075DCD8F407}" type="presParOf" srcId="{41F5103F-98BE-4CFC-A2F3-714ECE0AA5CC}" destId="{66806C88-516F-4696-A8C1-D0FBA7F694F9}" srcOrd="0" destOrd="0" presId="urn:microsoft.com/office/officeart/2005/8/layout/arrow3"/>
    <dgm:cxn modelId="{0FACDFA9-10D3-4262-9E22-910419C87F83}" type="presParOf" srcId="{41F5103F-98BE-4CFC-A2F3-714ECE0AA5CC}" destId="{9D98714D-9785-4E11-851C-6D19631C3D2F}" srcOrd="1" destOrd="0" presId="urn:microsoft.com/office/officeart/2005/8/layout/arrow3"/>
    <dgm:cxn modelId="{E26F431C-C37E-4954-B93D-2F065A85E7FF}" type="presParOf" srcId="{41F5103F-98BE-4CFC-A2F3-714ECE0AA5CC}" destId="{E8D1E11C-BEF3-4415-AA09-0B471A937C87}" srcOrd="2" destOrd="0" presId="urn:microsoft.com/office/officeart/2005/8/layout/arrow3"/>
    <dgm:cxn modelId="{7CCD63D2-63EE-4C3A-9EAF-9B68902D574A}" type="presParOf" srcId="{41F5103F-98BE-4CFC-A2F3-714ECE0AA5CC}" destId="{3667C7D4-D7C4-4619-AFD1-E44F2C19CB38}" srcOrd="3" destOrd="0" presId="urn:microsoft.com/office/officeart/2005/8/layout/arrow3"/>
    <dgm:cxn modelId="{2FCAD72D-6ABF-44AF-9173-FE7AF145FD56}" type="presParOf" srcId="{41F5103F-98BE-4CFC-A2F3-714ECE0AA5CC}" destId="{AC19DDA0-2CE8-4504-B504-422CB3DCB67D}"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BDF352-D46F-443B-BF93-768A3EBEF057}" type="doc">
      <dgm:prSet loTypeId="urn:microsoft.com/office/officeart/2005/8/layout/default#1" loCatId="list" qsTypeId="urn:microsoft.com/office/officeart/2005/8/quickstyle/simple1" qsCatId="simple" csTypeId="urn:microsoft.com/office/officeart/2005/8/colors/accent1_3" csCatId="accent1" phldr="1"/>
      <dgm:spPr/>
      <dgm:t>
        <a:bodyPr/>
        <a:lstStyle/>
        <a:p>
          <a:endParaRPr lang="en-US"/>
        </a:p>
      </dgm:t>
    </dgm:pt>
    <dgm:pt modelId="{E4647139-2144-42A3-8C31-BE8813EC218A}">
      <dgm:prSet/>
      <dgm:spPr/>
      <dgm:t>
        <a:bodyPr/>
        <a:lstStyle/>
        <a:p>
          <a:pPr rtl="0"/>
          <a:r>
            <a:rPr lang="en-US" dirty="0" smtClean="0"/>
            <a:t>What’s your process for finding OER?</a:t>
          </a:r>
        </a:p>
      </dgm:t>
    </dgm:pt>
    <dgm:pt modelId="{178A539D-1A4D-4E32-B8C5-AC5BFBD2C90C}" type="parTrans" cxnId="{D58138A2-19FE-4FD8-AB08-FA19C733A1B1}">
      <dgm:prSet/>
      <dgm:spPr/>
      <dgm:t>
        <a:bodyPr/>
        <a:lstStyle/>
        <a:p>
          <a:endParaRPr lang="en-US"/>
        </a:p>
      </dgm:t>
    </dgm:pt>
    <dgm:pt modelId="{45D4FBB3-13C3-45A9-890E-0AF6F0553297}" type="sibTrans" cxnId="{D58138A2-19FE-4FD8-AB08-FA19C733A1B1}">
      <dgm:prSet/>
      <dgm:spPr/>
      <dgm:t>
        <a:bodyPr/>
        <a:lstStyle/>
        <a:p>
          <a:endParaRPr lang="en-US"/>
        </a:p>
      </dgm:t>
    </dgm:pt>
    <dgm:pt modelId="{91184ABA-C8B4-4693-9CAA-0664A7EDB894}">
      <dgm:prSet/>
      <dgm:spPr/>
      <dgm:t>
        <a:bodyPr/>
        <a:lstStyle/>
        <a:p>
          <a:pPr rtl="0"/>
          <a:r>
            <a:rPr lang="en-US" dirty="0" smtClean="0"/>
            <a:t>How can you organize OER you find and use</a:t>
          </a:r>
          <a:r>
            <a:rPr lang="en-US" baseline="0" dirty="0" smtClean="0"/>
            <a:t>?</a:t>
          </a:r>
          <a:endParaRPr lang="en-US" dirty="0"/>
        </a:p>
      </dgm:t>
    </dgm:pt>
    <dgm:pt modelId="{E1D8367D-9FF5-41EA-BD9E-1AFA79EA67E0}" type="parTrans" cxnId="{D902982C-FB6D-4BDB-99A0-8289406179AA}">
      <dgm:prSet/>
      <dgm:spPr/>
      <dgm:t>
        <a:bodyPr/>
        <a:lstStyle/>
        <a:p>
          <a:endParaRPr lang="en-US"/>
        </a:p>
      </dgm:t>
    </dgm:pt>
    <dgm:pt modelId="{E34D882A-4B63-4F6D-88A7-1823E35E8E1A}" type="sibTrans" cxnId="{D902982C-FB6D-4BDB-99A0-8289406179AA}">
      <dgm:prSet/>
      <dgm:spPr/>
      <dgm:t>
        <a:bodyPr/>
        <a:lstStyle/>
        <a:p>
          <a:endParaRPr lang="en-US"/>
        </a:p>
      </dgm:t>
    </dgm:pt>
    <dgm:pt modelId="{BABDF616-0A9C-4CA1-B19B-5BDE48084A86}">
      <dgm:prSet/>
      <dgm:spPr/>
      <dgm:t>
        <a:bodyPr/>
        <a:lstStyle/>
        <a:p>
          <a:pPr rtl="0"/>
          <a:r>
            <a:rPr lang="en-US" dirty="0" smtClean="0"/>
            <a:t>How can you prepare students for determining the quality of an OER?</a:t>
          </a:r>
        </a:p>
      </dgm:t>
    </dgm:pt>
    <dgm:pt modelId="{63626360-D8D3-481B-A9D4-4F515C026B84}" type="parTrans" cxnId="{BD6CBD64-BE11-40AC-92D8-CAA748A3E54C}">
      <dgm:prSet/>
      <dgm:spPr/>
      <dgm:t>
        <a:bodyPr/>
        <a:lstStyle/>
        <a:p>
          <a:endParaRPr lang="en-US"/>
        </a:p>
      </dgm:t>
    </dgm:pt>
    <dgm:pt modelId="{4D8FCD19-49EF-449C-8731-C1022BDF5E10}" type="sibTrans" cxnId="{BD6CBD64-BE11-40AC-92D8-CAA748A3E54C}">
      <dgm:prSet/>
      <dgm:spPr/>
      <dgm:t>
        <a:bodyPr/>
        <a:lstStyle/>
        <a:p>
          <a:endParaRPr lang="en-US"/>
        </a:p>
      </dgm:t>
    </dgm:pt>
    <dgm:pt modelId="{1707ADF9-0AEE-46FC-9023-5CCCE0C6BDAC}">
      <dgm:prSet/>
      <dgm:spPr/>
      <dgm:t>
        <a:bodyPr/>
        <a:lstStyle/>
        <a:p>
          <a:pPr rtl="0"/>
          <a:r>
            <a:rPr lang="en-US" dirty="0" smtClean="0"/>
            <a:t>How can you prepare students for finding OER? </a:t>
          </a:r>
          <a:endParaRPr lang="en-US" dirty="0"/>
        </a:p>
      </dgm:t>
    </dgm:pt>
    <dgm:pt modelId="{B0A9AF03-FF0A-49EA-A4A5-DAE9BE64A51F}" type="parTrans" cxnId="{30F6A148-C6CB-4C66-A69D-E056B457B845}">
      <dgm:prSet/>
      <dgm:spPr/>
      <dgm:t>
        <a:bodyPr/>
        <a:lstStyle/>
        <a:p>
          <a:endParaRPr lang="en-US"/>
        </a:p>
      </dgm:t>
    </dgm:pt>
    <dgm:pt modelId="{D7143174-C2B6-4097-A6F1-1744A53468B1}" type="sibTrans" cxnId="{30F6A148-C6CB-4C66-A69D-E056B457B845}">
      <dgm:prSet/>
      <dgm:spPr/>
      <dgm:t>
        <a:bodyPr/>
        <a:lstStyle/>
        <a:p>
          <a:endParaRPr lang="en-US"/>
        </a:p>
      </dgm:t>
    </dgm:pt>
    <dgm:pt modelId="{CD53FF39-9B4E-4587-A567-25E56BA116D2}" type="pres">
      <dgm:prSet presAssocID="{D7BDF352-D46F-443B-BF93-768A3EBEF057}" presName="diagram" presStyleCnt="0">
        <dgm:presLayoutVars>
          <dgm:dir/>
          <dgm:resizeHandles val="exact"/>
        </dgm:presLayoutVars>
      </dgm:prSet>
      <dgm:spPr/>
      <dgm:t>
        <a:bodyPr/>
        <a:lstStyle/>
        <a:p>
          <a:endParaRPr lang="en-US"/>
        </a:p>
      </dgm:t>
    </dgm:pt>
    <dgm:pt modelId="{B3D0CC5B-F9CF-4FAE-9C07-8B3A2A81F2AF}" type="pres">
      <dgm:prSet presAssocID="{E4647139-2144-42A3-8C31-BE8813EC218A}" presName="node" presStyleLbl="node1" presStyleIdx="0" presStyleCnt="4">
        <dgm:presLayoutVars>
          <dgm:bulletEnabled val="1"/>
        </dgm:presLayoutVars>
      </dgm:prSet>
      <dgm:spPr/>
      <dgm:t>
        <a:bodyPr/>
        <a:lstStyle/>
        <a:p>
          <a:endParaRPr lang="en-US"/>
        </a:p>
      </dgm:t>
    </dgm:pt>
    <dgm:pt modelId="{C0438C75-AB85-4636-92F2-981F49E2FA7C}" type="pres">
      <dgm:prSet presAssocID="{45D4FBB3-13C3-45A9-890E-0AF6F0553297}" presName="sibTrans" presStyleCnt="0"/>
      <dgm:spPr/>
    </dgm:pt>
    <dgm:pt modelId="{1CB1DBDC-58A3-479E-A0E6-BB619127E2AC}" type="pres">
      <dgm:prSet presAssocID="{91184ABA-C8B4-4693-9CAA-0664A7EDB894}" presName="node" presStyleLbl="node1" presStyleIdx="1" presStyleCnt="4">
        <dgm:presLayoutVars>
          <dgm:bulletEnabled val="1"/>
        </dgm:presLayoutVars>
      </dgm:prSet>
      <dgm:spPr/>
      <dgm:t>
        <a:bodyPr/>
        <a:lstStyle/>
        <a:p>
          <a:endParaRPr lang="en-US"/>
        </a:p>
      </dgm:t>
    </dgm:pt>
    <dgm:pt modelId="{5418794E-B5CE-4D64-89AB-529693A39896}" type="pres">
      <dgm:prSet presAssocID="{E34D882A-4B63-4F6D-88A7-1823E35E8E1A}" presName="sibTrans" presStyleCnt="0"/>
      <dgm:spPr/>
    </dgm:pt>
    <dgm:pt modelId="{0BF87BFF-4311-4AF2-BAEF-270525E8B1F7}" type="pres">
      <dgm:prSet presAssocID="{1707ADF9-0AEE-46FC-9023-5CCCE0C6BDAC}" presName="node" presStyleLbl="node1" presStyleIdx="2" presStyleCnt="4">
        <dgm:presLayoutVars>
          <dgm:bulletEnabled val="1"/>
        </dgm:presLayoutVars>
      </dgm:prSet>
      <dgm:spPr/>
      <dgm:t>
        <a:bodyPr/>
        <a:lstStyle/>
        <a:p>
          <a:endParaRPr lang="en-US"/>
        </a:p>
      </dgm:t>
    </dgm:pt>
    <dgm:pt modelId="{C5121B15-3830-4D8C-9D5C-1B546BF04CA7}" type="pres">
      <dgm:prSet presAssocID="{D7143174-C2B6-4097-A6F1-1744A53468B1}" presName="sibTrans" presStyleCnt="0"/>
      <dgm:spPr/>
    </dgm:pt>
    <dgm:pt modelId="{8FE8B6E4-CE9A-4A4E-ACD8-585F5E4A37FF}" type="pres">
      <dgm:prSet presAssocID="{BABDF616-0A9C-4CA1-B19B-5BDE48084A86}" presName="node" presStyleLbl="node1" presStyleIdx="3" presStyleCnt="4">
        <dgm:presLayoutVars>
          <dgm:bulletEnabled val="1"/>
        </dgm:presLayoutVars>
      </dgm:prSet>
      <dgm:spPr/>
      <dgm:t>
        <a:bodyPr/>
        <a:lstStyle/>
        <a:p>
          <a:endParaRPr lang="en-US"/>
        </a:p>
      </dgm:t>
    </dgm:pt>
  </dgm:ptLst>
  <dgm:cxnLst>
    <dgm:cxn modelId="{BD6CBD64-BE11-40AC-92D8-CAA748A3E54C}" srcId="{D7BDF352-D46F-443B-BF93-768A3EBEF057}" destId="{BABDF616-0A9C-4CA1-B19B-5BDE48084A86}" srcOrd="3" destOrd="0" parTransId="{63626360-D8D3-481B-A9D4-4F515C026B84}" sibTransId="{4D8FCD19-49EF-449C-8731-C1022BDF5E10}"/>
    <dgm:cxn modelId="{0D107E07-7F51-4B86-9501-8667242598F8}" type="presOf" srcId="{91184ABA-C8B4-4693-9CAA-0664A7EDB894}" destId="{1CB1DBDC-58A3-479E-A0E6-BB619127E2AC}" srcOrd="0" destOrd="0" presId="urn:microsoft.com/office/officeart/2005/8/layout/default#1"/>
    <dgm:cxn modelId="{D902982C-FB6D-4BDB-99A0-8289406179AA}" srcId="{D7BDF352-D46F-443B-BF93-768A3EBEF057}" destId="{91184ABA-C8B4-4693-9CAA-0664A7EDB894}" srcOrd="1" destOrd="0" parTransId="{E1D8367D-9FF5-41EA-BD9E-1AFA79EA67E0}" sibTransId="{E34D882A-4B63-4F6D-88A7-1823E35E8E1A}"/>
    <dgm:cxn modelId="{CB2C345F-1407-4B52-BB4F-3019EABB9EC8}" type="presOf" srcId="{1707ADF9-0AEE-46FC-9023-5CCCE0C6BDAC}" destId="{0BF87BFF-4311-4AF2-BAEF-270525E8B1F7}" srcOrd="0" destOrd="0" presId="urn:microsoft.com/office/officeart/2005/8/layout/default#1"/>
    <dgm:cxn modelId="{3128606D-61A6-49C9-B5A8-5B2A924AFAB2}" type="presOf" srcId="{E4647139-2144-42A3-8C31-BE8813EC218A}" destId="{B3D0CC5B-F9CF-4FAE-9C07-8B3A2A81F2AF}" srcOrd="0" destOrd="0" presId="urn:microsoft.com/office/officeart/2005/8/layout/default#1"/>
    <dgm:cxn modelId="{30F6A148-C6CB-4C66-A69D-E056B457B845}" srcId="{D7BDF352-D46F-443B-BF93-768A3EBEF057}" destId="{1707ADF9-0AEE-46FC-9023-5CCCE0C6BDAC}" srcOrd="2" destOrd="0" parTransId="{B0A9AF03-FF0A-49EA-A4A5-DAE9BE64A51F}" sibTransId="{D7143174-C2B6-4097-A6F1-1744A53468B1}"/>
    <dgm:cxn modelId="{E130AE05-7315-4281-B046-90B5ADF3E6C6}" type="presOf" srcId="{BABDF616-0A9C-4CA1-B19B-5BDE48084A86}" destId="{8FE8B6E4-CE9A-4A4E-ACD8-585F5E4A37FF}" srcOrd="0" destOrd="0" presId="urn:microsoft.com/office/officeart/2005/8/layout/default#1"/>
    <dgm:cxn modelId="{D58138A2-19FE-4FD8-AB08-FA19C733A1B1}" srcId="{D7BDF352-D46F-443B-BF93-768A3EBEF057}" destId="{E4647139-2144-42A3-8C31-BE8813EC218A}" srcOrd="0" destOrd="0" parTransId="{178A539D-1A4D-4E32-B8C5-AC5BFBD2C90C}" sibTransId="{45D4FBB3-13C3-45A9-890E-0AF6F0553297}"/>
    <dgm:cxn modelId="{EC3160D2-6F56-43FB-B671-4E7AA33CC146}" type="presOf" srcId="{D7BDF352-D46F-443B-BF93-768A3EBEF057}" destId="{CD53FF39-9B4E-4587-A567-25E56BA116D2}" srcOrd="0" destOrd="0" presId="urn:microsoft.com/office/officeart/2005/8/layout/default#1"/>
    <dgm:cxn modelId="{080A8F36-5407-48A6-BDE1-1A8E9FC95580}" type="presParOf" srcId="{CD53FF39-9B4E-4587-A567-25E56BA116D2}" destId="{B3D0CC5B-F9CF-4FAE-9C07-8B3A2A81F2AF}" srcOrd="0" destOrd="0" presId="urn:microsoft.com/office/officeart/2005/8/layout/default#1"/>
    <dgm:cxn modelId="{29CDC5D9-C1BB-44E7-86BB-3BBA0B714038}" type="presParOf" srcId="{CD53FF39-9B4E-4587-A567-25E56BA116D2}" destId="{C0438C75-AB85-4636-92F2-981F49E2FA7C}" srcOrd="1" destOrd="0" presId="urn:microsoft.com/office/officeart/2005/8/layout/default#1"/>
    <dgm:cxn modelId="{E7113DA7-6F50-4AE0-B5F8-332938059AFD}" type="presParOf" srcId="{CD53FF39-9B4E-4587-A567-25E56BA116D2}" destId="{1CB1DBDC-58A3-479E-A0E6-BB619127E2AC}" srcOrd="2" destOrd="0" presId="urn:microsoft.com/office/officeart/2005/8/layout/default#1"/>
    <dgm:cxn modelId="{745669BF-F263-499B-B85B-F4DC5A67920A}" type="presParOf" srcId="{CD53FF39-9B4E-4587-A567-25E56BA116D2}" destId="{5418794E-B5CE-4D64-89AB-529693A39896}" srcOrd="3" destOrd="0" presId="urn:microsoft.com/office/officeart/2005/8/layout/default#1"/>
    <dgm:cxn modelId="{D6B4C502-8F1E-436F-97C2-65DF417B1D16}" type="presParOf" srcId="{CD53FF39-9B4E-4587-A567-25E56BA116D2}" destId="{0BF87BFF-4311-4AF2-BAEF-270525E8B1F7}" srcOrd="4" destOrd="0" presId="urn:microsoft.com/office/officeart/2005/8/layout/default#1"/>
    <dgm:cxn modelId="{A0073ED4-FD4E-4AAD-95A4-069E6EB5CBC1}" type="presParOf" srcId="{CD53FF39-9B4E-4587-A567-25E56BA116D2}" destId="{C5121B15-3830-4D8C-9D5C-1B546BF04CA7}" srcOrd="5" destOrd="0" presId="urn:microsoft.com/office/officeart/2005/8/layout/default#1"/>
    <dgm:cxn modelId="{ECA69037-D863-435A-9114-529723A1C537}" type="presParOf" srcId="{CD53FF39-9B4E-4587-A567-25E56BA116D2}" destId="{8FE8B6E4-CE9A-4A4E-ACD8-585F5E4A37FF}" srcOrd="6"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806C88-516F-4696-A8C1-D0FBA7F694F9}">
      <dsp:nvSpPr>
        <dsp:cNvPr id="0" name=""/>
        <dsp:cNvSpPr/>
      </dsp:nvSpPr>
      <dsp:spPr>
        <a:xfrm rot="21300000">
          <a:off x="24202" y="1562560"/>
          <a:ext cx="7838295" cy="897603"/>
        </a:xfrm>
        <a:prstGeom prst="mathMinus">
          <a:avLst/>
        </a:prstGeom>
        <a:solidFill>
          <a:schemeClr val="accent1">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98714D-9785-4E11-851C-6D19631C3D2F}">
      <dsp:nvSpPr>
        <dsp:cNvPr id="0" name=""/>
        <dsp:cNvSpPr/>
      </dsp:nvSpPr>
      <dsp:spPr>
        <a:xfrm>
          <a:off x="946404" y="201136"/>
          <a:ext cx="2366010" cy="1609090"/>
        </a:xfrm>
        <a:prstGeom prst="downArrow">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D1E11C-BEF3-4415-AA09-0B471A937C87}">
      <dsp:nvSpPr>
        <dsp:cNvPr id="0" name=""/>
        <dsp:cNvSpPr/>
      </dsp:nvSpPr>
      <dsp:spPr>
        <a:xfrm>
          <a:off x="4179951" y="0"/>
          <a:ext cx="2523744" cy="1689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Quality</a:t>
          </a:r>
        </a:p>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of instructional materials</a:t>
          </a:r>
          <a:endParaRPr lang="en-US" sz="2600" b="0" kern="1200" dirty="0">
            <a:latin typeface="Aharoni" panose="02010803020104030203" pitchFamily="2" charset="-79"/>
            <a:cs typeface="Aharoni" panose="02010803020104030203" pitchFamily="2" charset="-79"/>
          </a:endParaRPr>
        </a:p>
      </dsp:txBody>
      <dsp:txXfrm>
        <a:off x="4179951" y="0"/>
        <a:ext cx="2523744" cy="1689544"/>
      </dsp:txXfrm>
    </dsp:sp>
    <dsp:sp modelId="{3667C7D4-D7C4-4619-AFD1-E44F2C19CB38}">
      <dsp:nvSpPr>
        <dsp:cNvPr id="0" name=""/>
        <dsp:cNvSpPr/>
      </dsp:nvSpPr>
      <dsp:spPr>
        <a:xfrm>
          <a:off x="4574286" y="2212498"/>
          <a:ext cx="2366010" cy="1609090"/>
        </a:xfrm>
        <a:prstGeom prst="upArrow">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19DDA0-2CE8-4504-B504-422CB3DCB67D}">
      <dsp:nvSpPr>
        <dsp:cNvPr id="0" name=""/>
        <dsp:cNvSpPr/>
      </dsp:nvSpPr>
      <dsp:spPr>
        <a:xfrm>
          <a:off x="1183005" y="2333180"/>
          <a:ext cx="2523744" cy="1689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b="0" kern="1200" dirty="0" smtClean="0">
              <a:latin typeface="Aharoni" panose="02010803020104030203" pitchFamily="2" charset="-79"/>
              <a:cs typeface="Aharoni" panose="02010803020104030203" pitchFamily="2" charset="-79"/>
            </a:rPr>
            <a:t>Suitability or fit for lesson goals and topic</a:t>
          </a:r>
          <a:endParaRPr lang="en-US" sz="2600" b="0" kern="1200" dirty="0">
            <a:latin typeface="Aharoni" panose="02010803020104030203" pitchFamily="2" charset="-79"/>
            <a:cs typeface="Aharoni" panose="02010803020104030203" pitchFamily="2" charset="-79"/>
          </a:endParaRPr>
        </a:p>
      </dsp:txBody>
      <dsp:txXfrm>
        <a:off x="1183005" y="2333180"/>
        <a:ext cx="2523744" cy="168954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93DB3-A26F-4C54-96BD-AE30B72F57E8}" type="datetimeFigureOut">
              <a:rPr lang="en-US" smtClean="0"/>
              <a:pPr/>
              <a:t>12/4/2014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1CD365-4D20-4939-96CC-EAE16B130D09}" type="slidenum">
              <a:rPr lang="en-US" smtClean="0"/>
              <a:pPr/>
              <a:t>‹#›</a:t>
            </a:fld>
            <a:endParaRPr lang="en-US"/>
          </a:p>
        </p:txBody>
      </p:sp>
    </p:spTree>
    <p:extLst>
      <p:ext uri="{BB962C8B-B14F-4D97-AF65-F5344CB8AC3E}">
        <p14:creationId xmlns:p14="http://schemas.microsoft.com/office/powerpoint/2010/main" xmlns="" val="428576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Overview</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This presentation covers tips for selecting OER for your lesson.</a:t>
            </a:r>
          </a:p>
          <a:p>
            <a:endParaRPr lang="en-US" dirty="0" smtClean="0"/>
          </a:p>
        </p:txBody>
      </p:sp>
      <p:sp>
        <p:nvSpPr>
          <p:cNvPr id="4" name="Slide Number Placeholder 3"/>
          <p:cNvSpPr>
            <a:spLocks noGrp="1"/>
          </p:cNvSpPr>
          <p:nvPr>
            <p:ph type="sldNum" sz="quarter" idx="10"/>
          </p:nvPr>
        </p:nvSpPr>
        <p:spPr/>
        <p:txBody>
          <a:bodyPr/>
          <a:lstStyle/>
          <a:p>
            <a:fld id="{C71CD365-4D20-4939-96CC-EAE16B130D09}" type="slidenum">
              <a:rPr lang="en-US" smtClean="0"/>
              <a:pPr/>
              <a:t>1</a:t>
            </a:fld>
            <a:endParaRPr lang="en-US"/>
          </a:p>
        </p:txBody>
      </p:sp>
    </p:spTree>
    <p:extLst>
      <p:ext uri="{BB962C8B-B14F-4D97-AF65-F5344CB8AC3E}">
        <p14:creationId xmlns:p14="http://schemas.microsoft.com/office/powerpoint/2010/main" xmlns="" val="312097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Any OER you find must be assessed for both quality and suitability for your lesson. Many OER are in fact very high quality, offering robust and engaging learning experiences, however they may not meet the objectives of your lesson or be appropriate for your learners. Again, this is why setting goals for the use of the OER in your lesson is so very important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10</a:t>
            </a:fld>
            <a:endParaRPr lang="en-US"/>
          </a:p>
        </p:txBody>
      </p:sp>
    </p:spTree>
    <p:extLst>
      <p:ext uri="{BB962C8B-B14F-4D97-AF65-F5344CB8AC3E}">
        <p14:creationId xmlns:p14="http://schemas.microsoft.com/office/powerpoint/2010/main" xmlns="" val="637436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Keep these four considerations in mind as you select OER:</a:t>
            </a:r>
          </a:p>
          <a:p>
            <a:pPr lvl="0"/>
            <a:endParaRPr lang="en-US" sz="1200" b="1"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the content relevant? Are the activity &amp; assessment design appropriate to meet learning objectives.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Will the resources foster student learning and engagement?  Is the resource suitably challenging and enjoyable to use to engage learners and promote development of student practices?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the OER in a usable medium?  Is it accessible and easy to use for all learners? Is the information presented accurate, clear and relevant to learners? Can your or your students feasibly adopt the OER or adapt it if it needs adjustments for personalization, relevancy, and localization.</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What do users of the OER say about its quality?  What types of comments do users share about their experience with the OER? How does the OER rate on an evaluation rubric?</a:t>
            </a:r>
          </a:p>
          <a:p>
            <a:endParaRPr lang="en-US" b="0"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11</a:t>
            </a:fld>
            <a:endParaRPr lang="en-US"/>
          </a:p>
        </p:txBody>
      </p:sp>
    </p:spTree>
    <p:extLst>
      <p:ext uri="{BB962C8B-B14F-4D97-AF65-F5344CB8AC3E}">
        <p14:creationId xmlns:p14="http://schemas.microsoft.com/office/powerpoint/2010/main" xmlns="" val="3101173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In the Open Your Classroom course, you were introduced to the Achieve rubrics, which can be used to assess quality of OER.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Achieve, a nonprofit educational reform organization, partnered with OER commons to make its OER rubrics available online.    They can be used across content areas and different OER types to evaluate the smallest or largest learning resource – everything from a single worksheet to an entire course.  The eight rubrics rate the potential effectiveness of an OER on a 5 point scale to assess quality, usefulness and alignment to the Common Core standards.  The</a:t>
            </a:r>
            <a:r>
              <a:rPr lang="en-US" sz="1200" kern="1200" baseline="0" dirty="0" smtClean="0">
                <a:solidFill>
                  <a:schemeClr val="tx1"/>
                </a:solidFill>
                <a:effectLst/>
                <a:latin typeface="+mn-lt"/>
                <a:ea typeface="+mn-ea"/>
                <a:cs typeface="+mn-cs"/>
              </a:rPr>
              <a:t> rubrics themselves, also happen to be OER.</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12</a:t>
            </a:fld>
            <a:endParaRPr lang="en-US"/>
          </a:p>
        </p:txBody>
      </p:sp>
    </p:spTree>
    <p:extLst>
      <p:ext uri="{BB962C8B-B14F-4D97-AF65-F5344CB8AC3E}">
        <p14:creationId xmlns:p14="http://schemas.microsoft.com/office/powerpoint/2010/main" xmlns="" val="2925606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The rubrics are very useful</a:t>
            </a:r>
            <a:r>
              <a:rPr lang="en-US" sz="1200" kern="1200" baseline="0" dirty="0" smtClean="0">
                <a:solidFill>
                  <a:schemeClr val="tx1"/>
                </a:solidFill>
                <a:effectLst/>
                <a:latin typeface="+mn-lt"/>
                <a:ea typeface="+mn-ea"/>
                <a:cs typeface="+mn-cs"/>
              </a:rPr>
              <a:t> in weighing the quality and fit of an OER for your classroom. Although each rubric doesn’t fit every</a:t>
            </a:r>
            <a:r>
              <a:rPr lang="en-US" sz="1200" kern="1200" dirty="0" smtClean="0">
                <a:solidFill>
                  <a:schemeClr val="tx1"/>
                </a:solidFill>
                <a:effectLst/>
                <a:latin typeface="+mn-lt"/>
                <a:ea typeface="+mn-ea"/>
                <a:cs typeface="+mn-cs"/>
              </a:rPr>
              <a:t>, you will want to use as many as apply. For instance rubric III, which is designed to assess lesson plans, may not be appropriate for rating an interactive OER, like a game.  But you would use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For our first consideration: “Is the content relevant?”, rubrics 1, 2, 3, and 4 are useful.</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5, 6 and 7 apply to our second consideration: “Will the resources foster student learning and engagement.”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2, 5, and 8, might help you to determine the usability of the OER for your learners.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Teachers using OER use these rubrics and share them on OER Commons so that educators like you can benefit from their experience to make informed decisions about which OER to use in your lesson.  When deciding on an OER to use, be sure to check OER commons to review any rubrics and comments left by other users that explain their ratings.  A feature in OER commons and of other open communities is that you can contact another member to inquire for more information.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13</a:t>
            </a:fld>
            <a:endParaRPr lang="en-US"/>
          </a:p>
        </p:txBody>
      </p:sp>
    </p:spTree>
    <p:extLst>
      <p:ext uri="{BB962C8B-B14F-4D97-AF65-F5344CB8AC3E}">
        <p14:creationId xmlns:p14="http://schemas.microsoft.com/office/powerpoint/2010/main" xmlns="" val="2009447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Another tool you have available to you is the Practices worksheet, which you began to customize earlier in this course.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you think about these questions and structure the entire learning experience to meet your goals, the math practices worksheet will be helpful to you to keep track of which mathematical practices are being developed by the OER.  Keep a record of what the OER actually covers in relation to your goals and create a space to record notes, additional materials required and other comments about how the OER can be used</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14</a:t>
            </a:fld>
            <a:endParaRPr lang="en-US"/>
          </a:p>
        </p:txBody>
      </p:sp>
    </p:spTree>
    <p:extLst>
      <p:ext uri="{BB962C8B-B14F-4D97-AF65-F5344CB8AC3E}">
        <p14:creationId xmlns:p14="http://schemas.microsoft.com/office/powerpoint/2010/main" xmlns="" val="2403589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a:t>
            </a:r>
            <a:r>
              <a:rPr lang="en-US" sz="1200" b="1" kern="1200" baseline="0" dirty="0" smtClean="0">
                <a:solidFill>
                  <a:schemeClr val="tx1"/>
                </a:solidFill>
                <a:effectLst/>
                <a:latin typeface="+mn-lt"/>
                <a:ea typeface="+mn-ea"/>
                <a:cs typeface="+mn-cs"/>
              </a:rPr>
              <a:t> Title: </a:t>
            </a:r>
            <a:r>
              <a:rPr lang="en-US" sz="1200" b="0" kern="1200" dirty="0" smtClean="0">
                <a:solidFill>
                  <a:schemeClr val="tx1"/>
                </a:solidFill>
                <a:effectLst/>
                <a:latin typeface="+mn-lt"/>
                <a:ea typeface="+mn-ea"/>
                <a:cs typeface="+mn-cs"/>
              </a:rPr>
              <a:t>Document &amp; Reporting OER Quality</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p>
          <a:p>
            <a:r>
              <a:rPr lang="en-US" sz="1200" kern="1200" dirty="0" smtClean="0">
                <a:solidFill>
                  <a:schemeClr val="tx1"/>
                </a:solidFill>
                <a:effectLst/>
                <a:latin typeface="+mn-lt"/>
                <a:ea typeface="+mn-ea"/>
                <a:cs typeface="+mn-cs"/>
              </a:rPr>
              <a:t>While others’ ratings of OERs and user comments might be helpful in deciding whether you’ll use an OER for your lesson, keep in mind that those ratings are based on the unique instructional context of the rater.  The best assessment of an OER for your lesson is going to be yours.  As you sort through OER for potential use in your lessons, take time to rate any OER that are promising.</a:t>
            </a:r>
            <a:r>
              <a:rPr lang="en-US" sz="1200" kern="1200" baseline="0" dirty="0" smtClean="0">
                <a:solidFill>
                  <a:schemeClr val="tx1"/>
                </a:solidFill>
                <a:effectLst/>
                <a:latin typeface="+mn-lt"/>
                <a:ea typeface="+mn-ea"/>
                <a:cs typeface="+mn-cs"/>
              </a:rPr>
              <a:t> An OER may not be the best fit for your lesson, but it may work well</a:t>
            </a:r>
            <a:r>
              <a:rPr lang="en-US" sz="1200" kern="1200" dirty="0" smtClean="0">
                <a:solidFill>
                  <a:schemeClr val="tx1"/>
                </a:solidFill>
                <a:effectLst/>
                <a:latin typeface="+mn-lt"/>
                <a:ea typeface="+mn-ea"/>
                <a:cs typeface="+mn-cs"/>
              </a:rPr>
              <a:t> for other lessons you may plan in the future.  You may come across an OER that you’d like to use but that may not be work for any number or reasons.  Along the same lines, you’ll want to evaluate any OER that you’ve used with great or only mixed results.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Save these OER to your personal OER repository along with your notes and comments to inform future searches for open materials.  Use the Achieve Rubrics to rate the OER and document what you liked or didn’t like in your detailed comments. The OER may prove to be a perfect choice in another context, for instance when you’re to revise it or remix it with another resources or use it when the learners’ needs are different.  </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Over time, you may notice patterns in the open types of resources that work for you and your students, which may help to refine your selection criteria.</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15</a:t>
            </a:fld>
            <a:endParaRPr lang="en-US"/>
          </a:p>
        </p:txBody>
      </p:sp>
    </p:spTree>
    <p:extLst>
      <p:ext uri="{BB962C8B-B14F-4D97-AF65-F5344CB8AC3E}">
        <p14:creationId xmlns:p14="http://schemas.microsoft.com/office/powerpoint/2010/main" xmlns="" val="2355726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latin typeface="Perpetua"/>
                <a:cs typeface="Perpetua"/>
              </a:rPr>
              <a:t>Screen Title: </a:t>
            </a:r>
            <a:r>
              <a:rPr lang="en-US" sz="1200" dirty="0" smtClean="0">
                <a:latin typeface="Perpetua"/>
                <a:cs typeface="Perpetua"/>
              </a:rPr>
              <a:t>Revise</a:t>
            </a:r>
            <a:r>
              <a:rPr lang="en-US" sz="1200" baseline="0" dirty="0" smtClean="0">
                <a:latin typeface="Perpetua"/>
                <a:cs typeface="Perpetua"/>
              </a:rPr>
              <a:t> and Remix OER</a:t>
            </a:r>
          </a:p>
          <a:p>
            <a:endParaRPr lang="en-US" sz="1200" baseline="0" dirty="0" smtClean="0">
              <a:latin typeface="Perpetua"/>
              <a:cs typeface="Perpetua"/>
            </a:endParaRPr>
          </a:p>
          <a:p>
            <a:r>
              <a:rPr lang="en-US" sz="1200" b="1" baseline="0" dirty="0" smtClean="0">
                <a:latin typeface="Perpetua"/>
                <a:cs typeface="Perpetua"/>
              </a:rPr>
              <a:t>Script: </a:t>
            </a:r>
          </a:p>
          <a:p>
            <a:r>
              <a:rPr lang="en-US" sz="1200" dirty="0" smtClean="0">
                <a:latin typeface="Perpetua"/>
                <a:cs typeface="Perpetua"/>
              </a:rPr>
              <a:t>The</a:t>
            </a:r>
            <a:r>
              <a:rPr lang="en-US" sz="1200" baseline="0" dirty="0" smtClean="0">
                <a:latin typeface="Perpetua"/>
                <a:cs typeface="Perpetua"/>
              </a:rPr>
              <a:t> q</a:t>
            </a:r>
            <a:r>
              <a:rPr lang="en-US" sz="1200" dirty="0" smtClean="0">
                <a:latin typeface="Perpetua"/>
                <a:cs typeface="Perpetua"/>
              </a:rPr>
              <a:t>uality of OER varies wildly and can make identifying and selecting OER challenging.  This challenge also creates opportunity to work collaboratively with students, other teachers, across disciplines without restriction to improve learning and teaching materials for all involved.  When you can’t find the exact</a:t>
            </a:r>
            <a:r>
              <a:rPr lang="en-US" sz="1200" baseline="0" dirty="0" smtClean="0">
                <a:latin typeface="Perpetua"/>
                <a:cs typeface="Perpetua"/>
              </a:rPr>
              <a:t> OER you need, revise or remix it.  </a:t>
            </a:r>
          </a:p>
          <a:p>
            <a:endParaRPr lang="en-US" sz="1200" baseline="0" dirty="0" smtClean="0">
              <a:latin typeface="Perpetua"/>
              <a:cs typeface="Perpetua"/>
            </a:endParaRPr>
          </a:p>
          <a:p>
            <a:r>
              <a:rPr lang="en-US" sz="1200" baseline="0" dirty="0" smtClean="0">
                <a:latin typeface="Perpetua"/>
                <a:cs typeface="Perpetua"/>
              </a:rPr>
              <a:t>You can edit the content or pair the OER with other open resources to create an OER that will meet the needs of your lesson. </a:t>
            </a:r>
            <a:r>
              <a:rPr lang="en-US" sz="1200" dirty="0" smtClean="0">
                <a:latin typeface="Perpetua"/>
                <a:cs typeface="Perpetua"/>
              </a:rPr>
              <a:t>Your updates to make OER adult learner oriented will</a:t>
            </a:r>
            <a:r>
              <a:rPr lang="en-US" sz="1200" baseline="0" dirty="0" smtClean="0">
                <a:latin typeface="Perpetua"/>
                <a:cs typeface="Perpetua"/>
              </a:rPr>
              <a:t> be appreciated by all the learners and teachers who seek out OER in the very same places where you look to find quality materials for your instruction.</a:t>
            </a:r>
            <a:endParaRPr lang="en-US" sz="1200" dirty="0" smtClean="0">
              <a:effectLst/>
              <a:latin typeface="Perpetua"/>
              <a:cs typeface="Perpetua"/>
            </a:endParaRPr>
          </a:p>
          <a:p>
            <a:endParaRPr lang="en-US" sz="1200"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16</a:t>
            </a:fld>
            <a:endParaRPr lang="en-US"/>
          </a:p>
        </p:txBody>
      </p:sp>
    </p:spTree>
    <p:extLst>
      <p:ext uri="{BB962C8B-B14F-4D97-AF65-F5344CB8AC3E}">
        <p14:creationId xmlns:p14="http://schemas.microsoft.com/office/powerpoint/2010/main" xmlns="" val="3559151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Summary</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Quality materials are important to delivery of your open lesson.  Although identifying and selecting quality OER can be challenging, there are many tools at your disposal to help you find the OER you need.  Selection criteria, like the practices checklist and the Achieve rubrics can help you to decide whether an OER is ideal for your lesson and what, if any modifications are needed to prepare the OER for use.  By evaluating and improving OER you add value to them and ensure quality of materials for your use. Finally, remember how valuable teacher evaluations and user comments  are to your search process.  Give back to the OER community by documenting your OER reviews and sharing them in your OER networks.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17</a:t>
            </a:fld>
            <a:endParaRPr lang="en-US"/>
          </a:p>
        </p:txBody>
      </p:sp>
    </p:spTree>
    <p:extLst>
      <p:ext uri="{BB962C8B-B14F-4D97-AF65-F5344CB8AC3E}">
        <p14:creationId xmlns:p14="http://schemas.microsoft.com/office/powerpoint/2010/main" xmlns="" val="3791152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Screen Title: Questions for Reflection</a:t>
            </a:r>
          </a:p>
          <a:p>
            <a:endParaRPr lang="en-US" dirty="0" smtClean="0"/>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Consider these questions as you work through the activities for this module: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What’s your process for finding OER?</a:t>
            </a:r>
          </a:p>
          <a:p>
            <a:pPr lvl="0" rtl="0"/>
            <a:endParaRPr lang="en-US" dirty="0" smtClean="0"/>
          </a:p>
          <a:p>
            <a:pPr lvl="0" rtl="0"/>
            <a:r>
              <a:rPr lang="en-US" dirty="0" smtClean="0"/>
              <a:t>How can you organize OER and other instructional resources</a:t>
            </a:r>
            <a:r>
              <a:rPr lang="en-US" baseline="0" dirty="0" smtClean="0"/>
              <a:t>?</a:t>
            </a:r>
            <a:endParaRPr lang="en-US" dirty="0" smtClean="0"/>
          </a:p>
          <a:p>
            <a:pPr lvl="0" rtl="0"/>
            <a:endParaRPr lang="en-US" dirty="0" smtClean="0"/>
          </a:p>
          <a:p>
            <a:pPr lvl="0" rtl="0"/>
            <a:r>
              <a:rPr lang="en-US" dirty="0" smtClean="0"/>
              <a:t>How can you</a:t>
            </a:r>
            <a:r>
              <a:rPr lang="en-US" baseline="0" dirty="0" smtClean="0"/>
              <a:t> </a:t>
            </a:r>
            <a:r>
              <a:rPr lang="en-US" dirty="0" smtClean="0"/>
              <a:t>prepare students for finding OER?</a:t>
            </a:r>
          </a:p>
          <a:p>
            <a:pPr lvl="0" rtl="0"/>
            <a:r>
              <a:rPr lang="en-US" dirty="0" smtClean="0"/>
              <a:t>How can you </a:t>
            </a:r>
            <a:r>
              <a:rPr lang="en-US" dirty="0" err="1" smtClean="0"/>
              <a:t>preapre</a:t>
            </a:r>
            <a:r>
              <a:rPr lang="en-US" dirty="0" smtClean="0"/>
              <a:t> for the determining the quality of an OER?</a:t>
            </a:r>
          </a:p>
          <a:p>
            <a:pPr lvl="0" rtl="0"/>
            <a:r>
              <a:rPr lang="en-US" dirty="0" smtClean="0"/>
              <a:t>What resources are needed to do this?</a:t>
            </a:r>
            <a:endParaRPr lang="en-US" dirty="0"/>
          </a:p>
        </p:txBody>
      </p:sp>
      <p:sp>
        <p:nvSpPr>
          <p:cNvPr id="4" name="Slide Number Placeholder 3"/>
          <p:cNvSpPr>
            <a:spLocks noGrp="1"/>
          </p:cNvSpPr>
          <p:nvPr>
            <p:ph type="sldNum" sz="quarter" idx="10"/>
          </p:nvPr>
        </p:nvSpPr>
        <p:spPr/>
        <p:txBody>
          <a:bodyPr/>
          <a:lstStyle/>
          <a:p>
            <a:fld id="{C20ECF6F-1A02-754D-8FA2-B9CF59F2B065}" type="slidenum">
              <a:rPr lang="en-US" smtClean="0"/>
              <a:pPr/>
              <a:t>18</a:t>
            </a:fld>
            <a:endParaRPr lang="en-US"/>
          </a:p>
        </p:txBody>
      </p:sp>
    </p:spTree>
    <p:extLst>
      <p:ext uri="{BB962C8B-B14F-4D97-AF65-F5344CB8AC3E}">
        <p14:creationId xmlns:p14="http://schemas.microsoft.com/office/powerpoint/2010/main" xmlns="" val="179237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2</a:t>
            </a:fld>
            <a:endParaRPr lang="en-US"/>
          </a:p>
        </p:txBody>
      </p:sp>
    </p:spTree>
    <p:extLst>
      <p:ext uri="{BB962C8B-B14F-4D97-AF65-F5344CB8AC3E}">
        <p14:creationId xmlns:p14="http://schemas.microsoft.com/office/powerpoint/2010/main" xmlns="" val="207702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3</a:t>
            </a:fld>
            <a:endParaRPr lang="en-US"/>
          </a:p>
        </p:txBody>
      </p:sp>
    </p:spTree>
    <p:extLst>
      <p:ext uri="{BB962C8B-B14F-4D97-AF65-F5344CB8AC3E}">
        <p14:creationId xmlns:p14="http://schemas.microsoft.com/office/powerpoint/2010/main" xmlns="" val="2077023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Skills</a:t>
            </a:r>
            <a:r>
              <a:rPr lang="en-US" sz="1200" b="0" kern="1200" baseline="0" dirty="0" smtClean="0">
                <a:solidFill>
                  <a:schemeClr val="tx1"/>
                </a:solidFill>
                <a:effectLst/>
                <a:latin typeface="+mn-lt"/>
                <a:ea typeface="+mn-ea"/>
                <a:cs typeface="+mn-cs"/>
              </a:rPr>
              <a:t> for Identifying OER</a:t>
            </a:r>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you’ve set a goal for the use of an OER, you must find one that will meet the needs of your lesson. </a:t>
            </a:r>
            <a:r>
              <a:rPr lang="en-GB" sz="1200" kern="1200" dirty="0" smtClean="0">
                <a:solidFill>
                  <a:schemeClr val="tx1"/>
                </a:solidFill>
                <a:effectLst/>
                <a:latin typeface="+mn-lt"/>
                <a:ea typeface="+mn-ea"/>
                <a:cs typeface="+mn-cs"/>
              </a:rPr>
              <a:t>When finding and reviewing OER, you notice there are many different OER types out there; a lot of good ones and a lot of not so good ones. </a:t>
            </a:r>
            <a:r>
              <a:rPr lang="en-US" sz="1200" kern="1200" dirty="0" smtClean="0">
                <a:solidFill>
                  <a:schemeClr val="tx1"/>
                </a:solidFill>
                <a:effectLst/>
                <a:latin typeface="+mn-lt"/>
                <a:ea typeface="+mn-ea"/>
                <a:cs typeface="+mn-cs"/>
              </a:rPr>
              <a:t>In this open environment, it is important that you evaluate OER for quality and suitability for your lesson.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process for identifying quality OER for your lessons involves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being adept at finding relevant OER</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Using</a:t>
            </a:r>
            <a:r>
              <a:rPr lang="en-US" sz="1200" kern="1200" baseline="0" dirty="0" smtClean="0">
                <a:solidFill>
                  <a:schemeClr val="tx1"/>
                </a:solidFill>
                <a:effectLst/>
                <a:latin typeface="+mn-lt"/>
                <a:ea typeface="+mn-ea"/>
                <a:cs typeface="+mn-cs"/>
              </a:rPr>
              <a:t> criteria to determine OER </a:t>
            </a:r>
            <a:r>
              <a:rPr lang="en-US" sz="1200" kern="1200" dirty="0" smtClean="0">
                <a:solidFill>
                  <a:schemeClr val="tx1"/>
                </a:solidFill>
                <a:effectLst/>
                <a:latin typeface="+mn-lt"/>
                <a:ea typeface="+mn-ea"/>
                <a:cs typeface="+mn-cs"/>
              </a:rPr>
              <a:t>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Reporting on 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Revising/Remixing materials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Click to learn more about each one</a:t>
            </a:r>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4</a:t>
            </a:fld>
            <a:endParaRPr lang="en-US"/>
          </a:p>
        </p:txBody>
      </p:sp>
    </p:spTree>
    <p:extLst>
      <p:ext uri="{BB962C8B-B14F-4D97-AF65-F5344CB8AC3E}">
        <p14:creationId xmlns:p14="http://schemas.microsoft.com/office/powerpoint/2010/main" xmlns="" val="284193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an open classroom you’ll be limited by what you can do with a resource if it’s not open, so the first thing you want to do when preparing to find resources for your open lesson is to make sure that you can distinguish OER from resources that aren’t open.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Which of the resources shown have the rights associated with OER?</a:t>
            </a:r>
          </a:p>
          <a:p>
            <a:r>
              <a:rPr lang="en-US" sz="1200" kern="1200" dirty="0" smtClean="0">
                <a:solidFill>
                  <a:schemeClr val="tx1"/>
                </a:solidFill>
                <a:effectLst/>
                <a:latin typeface="+mn-lt"/>
                <a:ea typeface="+mn-ea"/>
                <a:cs typeface="+mn-cs"/>
              </a:rPr>
              <a:t>(Pause for participants</a:t>
            </a:r>
            <a:r>
              <a:rPr lang="en-US" sz="1200" kern="1200" baseline="0" dirty="0" smtClean="0">
                <a:solidFill>
                  <a:schemeClr val="tx1"/>
                </a:solidFill>
                <a:effectLst/>
                <a:latin typeface="+mn-lt"/>
                <a:ea typeface="+mn-ea"/>
                <a:cs typeface="+mn-cs"/>
              </a:rPr>
              <a:t> to review screen)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 4X)</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 ensure the resource is an OER, check the licensing and read the fine print.  A Creative Commons license of some sort likely indicates that the resource is open as some level for use in your open lesson.  Many resources which permit adaptations by folks other than the author may not have CC licenses attached, therefore it is important to read licensing language and usage terms.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practice, you’ll become very comfortable zooming in on the licensing terms for any given resource. As you do sort OER from non-OER, be sure to keep aids, like the license aid, nearby for reference.  This will help you determine whether the OER can be used as you planned in your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5</a:t>
            </a:fld>
            <a:endParaRPr lang="en-US"/>
          </a:p>
        </p:txBody>
      </p:sp>
    </p:spTree>
    <p:extLst>
      <p:ext uri="{BB962C8B-B14F-4D97-AF65-F5344CB8AC3E}">
        <p14:creationId xmlns:p14="http://schemas.microsoft.com/office/powerpoint/2010/main" xmlns="" val="418021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more you know about how you want to use an OER in your lesson, the better you’ll be able to filter your search results.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Because you started your lesson planning with first determining the goals for your lesson and objectives for use of OER, you have an idea of the type of permission you’ll need for that OER. You may also know what format or media type you need, what standards or practices, learner level as well.  Does your lesson plan require an OER for an assessment or ? Will a text-based resources work for your lesson or do you need a simulation? Does it need to be accessible on a mobile device?  Can higher or lower level resources be integrated into your lesson?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These specifications are the beginning of a great for your OER search</a:t>
            </a:r>
            <a:r>
              <a:rPr lang="en-US" sz="1200" kern="1200" baseline="0" dirty="0" smtClean="0">
                <a:solidFill>
                  <a:schemeClr val="tx1"/>
                </a:solidFill>
                <a:effectLst/>
                <a:latin typeface="+mn-lt"/>
                <a:ea typeface="+mn-ea"/>
                <a:cs typeface="+mn-cs"/>
              </a:rPr>
              <a:t> results.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6</a:t>
            </a:fld>
            <a:endParaRPr lang="en-US"/>
          </a:p>
        </p:txBody>
      </p:sp>
    </p:spTree>
    <p:extLst>
      <p:ext uri="{BB962C8B-B14F-4D97-AF65-F5344CB8AC3E}">
        <p14:creationId xmlns:p14="http://schemas.microsoft.com/office/powerpoint/2010/main" xmlns="" val="2698164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Open Your Classroom Course you learned about how to develop effective search queries and how to use the advanced features on YouTube and Google to find open licensed materials to fit your key terms.  These searching strategies also apply to many of the OER repositories.  Review the video and practice searching and filtering your results until you’re comfortable finding OER.</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7</a:t>
            </a:fld>
            <a:endParaRPr lang="en-US"/>
          </a:p>
        </p:txBody>
      </p:sp>
    </p:spTree>
    <p:extLst>
      <p:ext uri="{BB962C8B-B14F-4D97-AF65-F5344CB8AC3E}">
        <p14:creationId xmlns:p14="http://schemas.microsoft.com/office/powerpoint/2010/main" xmlns="" val="4232732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Another strategy for finding OER is not to search for OER, but to have them come to you!</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can be done over time by creating your own personal network of trusted OER sources, which includes OER sites and resources lists of other OER users.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Identify trusted sources of OER, such as math bloggers who post high quality Open resources, social bookmarking accounts that belong to educators’ whose OER choices resonate with you, or well-known publishers of evidence-based OER. Engage with the open community to stay abreast of resources. Participate in discussion forums. Subscribe to YouTube cannels dedicated to OER use. Join mailing lists. Create RSS feeds or alerts which automatically notify you when a new resource has been shared.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8</a:t>
            </a:fld>
            <a:endParaRPr lang="en-US"/>
          </a:p>
        </p:txBody>
      </p:sp>
    </p:spTree>
    <p:extLst>
      <p:ext uri="{BB962C8B-B14F-4D97-AF65-F5344CB8AC3E}">
        <p14:creationId xmlns:p14="http://schemas.microsoft.com/office/powerpoint/2010/main" xmlns="" val="3827149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Finally, you might identify an excellent resource that you’d like to adapt for</a:t>
            </a:r>
            <a:r>
              <a:rPr lang="en-US" sz="1200" kern="1200" baseline="0" dirty="0" smtClean="0">
                <a:solidFill>
                  <a:schemeClr val="tx1"/>
                </a:solidFill>
                <a:effectLst/>
                <a:latin typeface="+mn-lt"/>
                <a:ea typeface="+mn-ea"/>
                <a:cs typeface="+mn-cs"/>
              </a:rPr>
              <a:t> your lesson that </a:t>
            </a:r>
            <a:r>
              <a:rPr lang="en-US" sz="1200" kern="1200" dirty="0" smtClean="0">
                <a:solidFill>
                  <a:schemeClr val="tx1"/>
                </a:solidFill>
                <a:effectLst/>
                <a:latin typeface="+mn-lt"/>
                <a:ea typeface="+mn-ea"/>
                <a:cs typeface="+mn-cs"/>
              </a:rPr>
              <a:t>may not be open simply because no one has asked.  If there are materials created by reputable authors that you’d like to use in your open lesson, but can’t because they’re not openly licensed, then ask the author to publish the content as an OER.  You may need to provide a bit of education about what an OER is, so be prepared to speak to the benefits of making the resources open.  A great starting point is explaining how you intend to use the resource in your open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pPr/>
              <a:t>9</a:t>
            </a:fld>
            <a:endParaRPr lang="en-US"/>
          </a:p>
        </p:txBody>
      </p:sp>
    </p:spTree>
    <p:extLst>
      <p:ext uri="{BB962C8B-B14F-4D97-AF65-F5344CB8AC3E}">
        <p14:creationId xmlns:p14="http://schemas.microsoft.com/office/powerpoint/2010/main" xmlns="" val="298904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oryLine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154803"/>
            <a:ext cx="7886700" cy="40221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07D4DE-AB62-49E8-B678-888D70F7BE59}" type="datetimeFigureOut">
              <a:rPr lang="en-US" smtClean="0">
                <a:solidFill>
                  <a:prstClr val="black">
                    <a:tint val="75000"/>
                  </a:prstClr>
                </a:solidFill>
              </a:rPr>
              <a:pPr/>
              <a:t>12/4/2014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F1C08C-C1A2-4D5B-A60F-2F72B4CDC1CD}" type="slidenum">
              <a:rPr lang="en-US" smtClean="0">
                <a:solidFill>
                  <a:prstClr val="black">
                    <a:tint val="75000"/>
                  </a:prstClr>
                </a:solidFill>
              </a:rPr>
              <a:pPr/>
              <a:t>‹#›</a:t>
            </a:fld>
            <a:endParaRPr lang="en-US">
              <a:solidFill>
                <a:prstClr val="black">
                  <a:tint val="75000"/>
                </a:prstClr>
              </a:solidFill>
            </a:endParaRPr>
          </a:p>
        </p:txBody>
      </p:sp>
      <p:sp>
        <p:nvSpPr>
          <p:cNvPr id="8" name="Title 7"/>
          <p:cNvSpPr>
            <a:spLocks noGrp="1"/>
          </p:cNvSpPr>
          <p:nvPr>
            <p:ph type="title"/>
          </p:nvPr>
        </p:nvSpPr>
        <p:spPr>
          <a:xfrm>
            <a:off x="628650" y="1197250"/>
            <a:ext cx="7886700" cy="389337"/>
          </a:xfrm>
        </p:spPr>
        <p:txBody>
          <a:bodyPr>
            <a:normAutofit/>
          </a:bodyPr>
          <a:lstStyle>
            <a:lvl1pPr>
              <a:lnSpc>
                <a:spcPct val="100000"/>
              </a:lnSpc>
              <a:defRPr sz="1200">
                <a:solidFill>
                  <a:srgbClr val="8C9A72"/>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cxnSp>
        <p:nvCxnSpPr>
          <p:cNvPr id="13" name="Straight Connector 12" descr="Separates the titles from the other content on the page."/>
          <p:cNvCxnSpPr/>
          <p:nvPr userDrawn="1"/>
        </p:nvCxnSpPr>
        <p:spPr>
          <a:xfrm flipV="1">
            <a:off x="0" y="1741338"/>
            <a:ext cx="9121140" cy="0"/>
          </a:xfrm>
          <a:prstGeom prst="line">
            <a:avLst/>
          </a:prstGeom>
          <a:ln w="98425" cmpd="sng">
            <a:solidFill>
              <a:srgbClr val="2F3151"/>
            </a:solidFill>
            <a:round/>
          </a:ln>
          <a:effectLst>
            <a:outerShdw blurRad="76200" dist="63500" dir="5400000" algn="t" rotWithShape="0">
              <a:srgbClr val="EAEAEA">
                <a:alpha val="40000"/>
              </a:srgbClr>
            </a:outerShdw>
          </a:effectLst>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3"/>
          </p:nvPr>
        </p:nvSpPr>
        <p:spPr>
          <a:xfrm>
            <a:off x="628650" y="848163"/>
            <a:ext cx="7886700" cy="313461"/>
          </a:xfrm>
        </p:spPr>
        <p:txBody>
          <a:bodyPr>
            <a:noAutofit/>
          </a:bodyPr>
          <a:lstStyle>
            <a:lvl1pPr marL="0" indent="0">
              <a:lnSpc>
                <a:spcPct val="100000"/>
              </a:lnSpc>
              <a:spcBef>
                <a:spcPts val="0"/>
              </a:spcBef>
              <a:buNone/>
              <a:defRPr sz="1500">
                <a:solidFill>
                  <a:srgbClr val="40426E"/>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
        <p:nvSpPr>
          <p:cNvPr id="16" name="Text Placeholder 15"/>
          <p:cNvSpPr>
            <a:spLocks noGrp="1"/>
          </p:cNvSpPr>
          <p:nvPr>
            <p:ph type="body" sz="quarter" idx="14"/>
          </p:nvPr>
        </p:nvSpPr>
        <p:spPr>
          <a:xfrm>
            <a:off x="628650" y="415637"/>
            <a:ext cx="7886700" cy="425958"/>
          </a:xfrm>
        </p:spPr>
        <p:txBody>
          <a:bodyPr>
            <a:noAutofit/>
          </a:bodyPr>
          <a:lstStyle>
            <a:lvl1pPr marL="0" indent="0">
              <a:lnSpc>
                <a:spcPct val="100000"/>
              </a:lnSpc>
              <a:spcBef>
                <a:spcPts val="0"/>
              </a:spcBef>
              <a:buNone/>
              <a:defRPr sz="1800">
                <a:solidFill>
                  <a:srgbClr val="40426E"/>
                </a:solidFill>
                <a:latin typeface="Arial" panose="020B0604020202020204" pitchFamily="34" charset="0"/>
                <a:cs typeface="Arial" panose="020B0604020202020204" pitchFamily="34" charset="0"/>
              </a:defRPr>
            </a:lvl1pPr>
          </a:lstStyle>
          <a:p>
            <a:pPr lvl="0"/>
            <a:r>
              <a:rPr lang="en-US" dirty="0" smtClean="0"/>
              <a:t>Click to edit Master text styles</a:t>
            </a:r>
          </a:p>
        </p:txBody>
      </p:sp>
    </p:spTree>
    <p:extLst>
      <p:ext uri="{BB962C8B-B14F-4D97-AF65-F5344CB8AC3E}">
        <p14:creationId xmlns:p14="http://schemas.microsoft.com/office/powerpoint/2010/main" xmlns="" val="2310636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E07D4DE-AB62-49E8-B678-888D70F7BE59}" type="datetimeFigureOut">
              <a:rPr lang="en-US" smtClean="0">
                <a:solidFill>
                  <a:prstClr val="black">
                    <a:tint val="75000"/>
                  </a:prstClr>
                </a:solidFill>
              </a:rPr>
              <a:pPr/>
              <a:t>12/4/2014</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F1C08C-C1A2-4D5B-A60F-2F72B4CDC1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81048064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1.0 Overview</a:t>
            </a:r>
            <a:endParaRPr lang="en-US" sz="1800" dirty="0">
              <a:latin typeface="+mn-lt"/>
              <a:cs typeface="Perpetua"/>
            </a:endParaRPr>
          </a:p>
        </p:txBody>
      </p:sp>
      <p:sp>
        <p:nvSpPr>
          <p:cNvPr id="3"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4"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
        <p:nvSpPr>
          <p:cNvPr id="7" name="Subtitle 2"/>
          <p:cNvSpPr txBox="1">
            <a:spLocks/>
          </p:cNvSpPr>
          <p:nvPr/>
        </p:nvSpPr>
        <p:spPr>
          <a:xfrm>
            <a:off x="605204" y="2667000"/>
            <a:ext cx="7699330" cy="1066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400" b="1" dirty="0" smtClean="0">
                <a:solidFill>
                  <a:schemeClr val="accent5">
                    <a:lumMod val="50000"/>
                  </a:schemeClr>
                </a:solidFill>
              </a:rPr>
              <a:t>Tips to Identify the Right Materials for Your Lesson</a:t>
            </a:r>
            <a:endParaRPr lang="en-US" sz="2400" b="1" dirty="0">
              <a:solidFill>
                <a:schemeClr val="accent5">
                  <a:lumMod val="50000"/>
                </a:schemeClr>
              </a:solidFill>
            </a:endParaRPr>
          </a:p>
        </p:txBody>
      </p:sp>
      <p:pic>
        <p:nvPicPr>
          <p:cNvPr id="9" name="Picture 8" descr="horizontalrule.png"/>
          <p:cNvPicPr preferRelativeResize="0">
            <a:picLocks/>
          </p:cNvPicPr>
          <p:nvPr/>
        </p:nvPicPr>
        <p:blipFill>
          <a:blip r:embed="rId3" cstate="print"/>
          <a:stretch>
            <a:fillRect/>
          </a:stretch>
        </p:blipFill>
        <p:spPr>
          <a:xfrm>
            <a:off x="0" y="1714500"/>
            <a:ext cx="8823960" cy="190500"/>
          </a:xfrm>
          <a:prstGeom prst="rect">
            <a:avLst/>
          </a:prstGeom>
        </p:spPr>
      </p:pic>
    </p:spTree>
    <p:extLst>
      <p:ext uri="{BB962C8B-B14F-4D97-AF65-F5344CB8AC3E}">
        <p14:creationId xmlns:p14="http://schemas.microsoft.com/office/powerpoint/2010/main" xmlns="" val="1777498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3127891560"/>
              </p:ext>
            </p:extLst>
          </p:nvPr>
        </p:nvGraphicFramePr>
        <p:xfrm>
          <a:off x="628650" y="2154238"/>
          <a:ext cx="78867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sp>
        <p:nvSpPr>
          <p:cNvPr id="7" name="TextBox 6"/>
          <p:cNvSpPr txBox="1"/>
          <p:nvPr/>
        </p:nvSpPr>
        <p:spPr>
          <a:xfrm>
            <a:off x="762000" y="4800600"/>
            <a:ext cx="7620000" cy="1569660"/>
          </a:xfrm>
          <a:prstGeom prst="rect">
            <a:avLst/>
          </a:prstGeom>
          <a:noFill/>
        </p:spPr>
        <p:txBody>
          <a:bodyPr wrap="square" rtlCol="0">
            <a:spAutoFit/>
          </a:bodyPr>
          <a:lstStyle/>
          <a:p>
            <a:r>
              <a:rPr lang="en-US" sz="3200" dirty="0" smtClean="0"/>
              <a:t>The OER you choose for your lesson should be high quality and suitable for the goals for the lesson.</a:t>
            </a:r>
            <a:endParaRPr lang="en-US" sz="3200" dirty="0"/>
          </a:p>
        </p:txBody>
      </p:sp>
    </p:spTree>
    <p:extLst>
      <p:ext uri="{BB962C8B-B14F-4D97-AF65-F5344CB8AC3E}">
        <p14:creationId xmlns:p14="http://schemas.microsoft.com/office/powerpoint/2010/main" xmlns="" val="3539196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buNone/>
            </a:pPr>
            <a:r>
              <a:rPr lang="en-US" b="1" dirty="0" smtClean="0"/>
              <a:t>Considerations as you review OER for your lesson:</a:t>
            </a:r>
          </a:p>
          <a:p>
            <a:pPr marL="0" indent="0">
              <a:buNone/>
            </a:pPr>
            <a:endParaRPr lang="en-US" sz="800" b="1" dirty="0" smtClean="0"/>
          </a:p>
          <a:p>
            <a:r>
              <a:rPr lang="en-US" dirty="0" smtClean="0"/>
              <a:t>Is the content relevant?</a:t>
            </a:r>
          </a:p>
          <a:p>
            <a:endParaRPr lang="en-US" sz="800" dirty="0" smtClean="0"/>
          </a:p>
          <a:p>
            <a:r>
              <a:rPr lang="en-US" dirty="0" smtClean="0"/>
              <a:t>Does the resource foster learning and engagement?</a:t>
            </a:r>
          </a:p>
          <a:p>
            <a:endParaRPr lang="en-US" sz="800" dirty="0" smtClean="0"/>
          </a:p>
          <a:p>
            <a:r>
              <a:rPr lang="en-US" dirty="0" smtClean="0"/>
              <a:t>Is the medium a usable one?</a:t>
            </a:r>
          </a:p>
          <a:p>
            <a:endParaRPr lang="en-US" sz="800" dirty="0" smtClean="0"/>
          </a:p>
          <a:p>
            <a:r>
              <a:rPr lang="en-US" dirty="0" smtClean="0"/>
              <a:t>What is the quality of the OER?</a:t>
            </a:r>
          </a:p>
          <a:p>
            <a:pPr marL="0" indent="0">
              <a:buNone/>
            </a:pPr>
            <a:endParaRPr lang="en-US" dirty="0" smtClean="0"/>
          </a:p>
          <a:p>
            <a:pPr marL="0" indent="0">
              <a:buNone/>
            </a:pP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2659344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Autofit/>
          </a:bodyPr>
          <a:lstStyle/>
          <a:p>
            <a:pPr marL="0" indent="0">
              <a:buNone/>
            </a:pPr>
            <a:r>
              <a:rPr lang="en-US" sz="2800" b="1" dirty="0" smtClean="0"/>
              <a:t>Achieve OER Evaluation Rubrics</a:t>
            </a:r>
            <a:endParaRPr lang="en-US" sz="2800" dirty="0" smtClean="0"/>
          </a:p>
          <a:p>
            <a:pPr marL="0" indent="0">
              <a:buNone/>
            </a:pPr>
            <a:endParaRPr lang="en-US" sz="500" dirty="0" smtClean="0"/>
          </a:p>
          <a:p>
            <a:pPr marL="0" indent="0">
              <a:buNone/>
            </a:pPr>
            <a:r>
              <a:rPr lang="en-US" sz="2400" b="1" dirty="0" smtClean="0">
                <a:solidFill>
                  <a:schemeClr val="accent5">
                    <a:lumMod val="50000"/>
                  </a:schemeClr>
                </a:solidFill>
              </a:rPr>
              <a:t>Rubric I</a:t>
            </a:r>
            <a:r>
              <a:rPr lang="en-US" sz="2400" b="1" dirty="0" smtClean="0"/>
              <a:t>. </a:t>
            </a:r>
            <a:r>
              <a:rPr lang="en-US" sz="2400" dirty="0" smtClean="0"/>
              <a:t>Degree of Alignment to Standards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 </a:t>
            </a:r>
            <a:r>
              <a:rPr lang="en-US" sz="2400" dirty="0" smtClean="0"/>
              <a:t>Quality of Explanation of the Subject Matter</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III. </a:t>
            </a:r>
            <a:r>
              <a:rPr lang="en-US" sz="2400" dirty="0" smtClean="0"/>
              <a:t>Utility of Materials Designed to Support Teaching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IV.</a:t>
            </a:r>
            <a:r>
              <a:rPr lang="en-US" sz="2400" dirty="0" smtClean="0"/>
              <a:t> Quality of Assessment</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 </a:t>
            </a:r>
            <a:r>
              <a:rPr lang="en-US" sz="2400" dirty="0" smtClean="0"/>
              <a:t>Quality of Technological Interactivity</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 </a:t>
            </a:r>
            <a:r>
              <a:rPr lang="en-US" sz="2400" dirty="0" smtClean="0"/>
              <a:t>Quality of Instructional Tasks and Practice Exercises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 </a:t>
            </a:r>
            <a:r>
              <a:rPr lang="en-US" sz="2400" dirty="0" smtClean="0"/>
              <a:t>Opportunities for Deeper Learning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VIII. </a:t>
            </a:r>
            <a:r>
              <a:rPr lang="en-US" sz="2400" dirty="0" smtClean="0"/>
              <a:t>Assurance of Accessibility</a:t>
            </a:r>
          </a:p>
          <a:p>
            <a:endParaRPr lang="en-US" sz="2400"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grpSp>
        <p:nvGrpSpPr>
          <p:cNvPr id="19" name="Group 18"/>
          <p:cNvGrpSpPr/>
          <p:nvPr/>
        </p:nvGrpSpPr>
        <p:grpSpPr>
          <a:xfrm>
            <a:off x="6324600" y="5181600"/>
            <a:ext cx="2743200" cy="1477328"/>
            <a:chOff x="6400800" y="287206"/>
            <a:chExt cx="2743200" cy="1477328"/>
          </a:xfrm>
          <a:noFill/>
        </p:grpSpPr>
        <p:sp>
          <p:nvSpPr>
            <p:cNvPr id="18" name="TextBox 17"/>
            <p:cNvSpPr txBox="1"/>
            <p:nvPr/>
          </p:nvSpPr>
          <p:spPr>
            <a:xfrm>
              <a:off x="6400800" y="287206"/>
              <a:ext cx="2743200" cy="1477328"/>
            </a:xfrm>
            <a:prstGeom prst="rect">
              <a:avLst/>
            </a:prstGeom>
            <a:grp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smtClean="0"/>
                <a:t>You can reuse, revise, remix, redistribute and retain the Achieve Rubrics</a:t>
              </a:r>
            </a:p>
            <a:p>
              <a:pPr algn="ctr"/>
              <a:endParaRPr lang="en-US" dirty="0"/>
            </a:p>
            <a:p>
              <a:pPr algn="ctr"/>
              <a:endParaRPr lang="en-US" dirty="0"/>
            </a:p>
          </p:txBody>
        </p:sp>
        <p:pic>
          <p:nvPicPr>
            <p:cNvPr id="21"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88278" y="1181008"/>
              <a:ext cx="1263444" cy="445077"/>
            </a:xfrm>
            <a:prstGeom prst="rect">
              <a:avLst/>
            </a:prstGeom>
            <a:grpFill/>
            <a:ln/>
          </p:spPr>
          <p:style>
            <a:lnRef idx="1">
              <a:schemeClr val="accent1"/>
            </a:lnRef>
            <a:fillRef idx="2">
              <a:schemeClr val="accent1"/>
            </a:fillRef>
            <a:effectRef idx="1">
              <a:schemeClr val="accent1"/>
            </a:effectRef>
            <a:fontRef idx="minor">
              <a:schemeClr val="dk1"/>
            </a:fontRef>
          </p:style>
        </p:pic>
      </p:grpSp>
    </p:spTree>
    <p:extLst>
      <p:ext uri="{BB962C8B-B14F-4D97-AF65-F5344CB8AC3E}">
        <p14:creationId xmlns:p14="http://schemas.microsoft.com/office/powerpoint/2010/main" xmlns="" val="592618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85000" lnSpcReduction="20000"/>
          </a:bodyPr>
          <a:lstStyle/>
          <a:p>
            <a:pPr marL="0" indent="0">
              <a:buNone/>
            </a:pPr>
            <a:r>
              <a:rPr lang="en-US" sz="3300" b="1" dirty="0" smtClean="0"/>
              <a:t>Achieve Rubrics can help to answer necessary questions about OER quality and suitability</a:t>
            </a:r>
          </a:p>
          <a:p>
            <a:endParaRPr lang="en-US" sz="1000" dirty="0" smtClean="0"/>
          </a:p>
          <a:p>
            <a:r>
              <a:rPr lang="en-US" dirty="0" smtClean="0"/>
              <a:t>Is the content relevant?</a:t>
            </a:r>
          </a:p>
          <a:p>
            <a:pPr lvl="1"/>
            <a:r>
              <a:rPr lang="en-US" b="1" dirty="0">
                <a:solidFill>
                  <a:schemeClr val="accent5">
                    <a:lumMod val="50000"/>
                  </a:schemeClr>
                </a:solidFill>
              </a:rPr>
              <a:t>Rubrics I, II, II, IV</a:t>
            </a:r>
          </a:p>
          <a:p>
            <a:endParaRPr lang="en-US" sz="1000" dirty="0"/>
          </a:p>
          <a:p>
            <a:r>
              <a:rPr lang="en-US" dirty="0" smtClean="0"/>
              <a:t>Does the resource foster learning and engagement?</a:t>
            </a:r>
          </a:p>
          <a:p>
            <a:pPr lvl="1"/>
            <a:r>
              <a:rPr lang="en-US" b="1" dirty="0">
                <a:solidFill>
                  <a:schemeClr val="accent5">
                    <a:lumMod val="50000"/>
                  </a:schemeClr>
                </a:solidFill>
              </a:rPr>
              <a:t>Rubrics V, VI, VII</a:t>
            </a:r>
          </a:p>
          <a:p>
            <a:endParaRPr lang="en-US" sz="900" dirty="0"/>
          </a:p>
          <a:p>
            <a:r>
              <a:rPr lang="en-US" dirty="0" smtClean="0"/>
              <a:t>Is the medium a usable one?</a:t>
            </a:r>
          </a:p>
          <a:p>
            <a:pPr lvl="1"/>
            <a:r>
              <a:rPr lang="en-US" b="1" dirty="0">
                <a:solidFill>
                  <a:schemeClr val="accent5">
                    <a:lumMod val="50000"/>
                  </a:schemeClr>
                </a:solidFill>
              </a:rPr>
              <a:t>Rubrics II, V, VIII</a:t>
            </a:r>
          </a:p>
          <a:p>
            <a:endParaRPr lang="en-US" sz="900" dirty="0"/>
          </a:p>
          <a:p>
            <a:r>
              <a:rPr lang="en-US" dirty="0" smtClean="0"/>
              <a:t>What is the quality of the OER?</a:t>
            </a:r>
          </a:p>
          <a:p>
            <a:pPr lvl="1"/>
            <a:r>
              <a:rPr lang="en-US" b="1" dirty="0">
                <a:solidFill>
                  <a:schemeClr val="accent5">
                    <a:lumMod val="50000"/>
                  </a:schemeClr>
                </a:solidFill>
              </a:rPr>
              <a:t>All Rubrics</a:t>
            </a:r>
          </a:p>
          <a:p>
            <a:pPr lvl="1"/>
            <a:r>
              <a:rPr lang="en-US" b="1" dirty="0">
                <a:solidFill>
                  <a:schemeClr val="accent5">
                    <a:lumMod val="50000"/>
                  </a:schemeClr>
                </a:solidFill>
              </a:rPr>
              <a:t>OER User Evaluations</a:t>
            </a:r>
          </a:p>
          <a:p>
            <a:pPr marL="0" indent="0">
              <a:buNone/>
            </a:pP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4084481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4350" y="1231268"/>
            <a:ext cx="4210050" cy="4401205"/>
          </a:xfrm>
          <a:prstGeom prst="rect">
            <a:avLst/>
          </a:prstGeom>
          <a:noFill/>
        </p:spPr>
        <p:txBody>
          <a:bodyPr wrap="square" rtlCol="0">
            <a:spAutoFit/>
          </a:bodyPr>
          <a:lstStyle/>
          <a:p>
            <a:r>
              <a:rPr lang="en-US" sz="2800" b="1" dirty="0" smtClean="0"/>
              <a:t>Your Practices Worksheet</a:t>
            </a:r>
          </a:p>
          <a:p>
            <a:endParaRPr lang="en-US" sz="2800" dirty="0"/>
          </a:p>
          <a:p>
            <a:r>
              <a:rPr lang="en-US" sz="2800" dirty="0" smtClean="0"/>
              <a:t>Keep track of mathematical practices developed by OER</a:t>
            </a:r>
          </a:p>
          <a:p>
            <a:endParaRPr lang="en-US" sz="2800" dirty="0"/>
          </a:p>
          <a:p>
            <a:r>
              <a:rPr lang="en-US" sz="2800" dirty="0" smtClean="0"/>
              <a:t>Record what goals OER meets, other notes and additional materials required.</a:t>
            </a:r>
            <a:endParaRPr lang="en-US" sz="2800" dirty="0"/>
          </a:p>
          <a:p>
            <a:endParaRPr lang="en-US" sz="2800" dirty="0" smtClean="0"/>
          </a:p>
        </p:txBody>
      </p:sp>
      <p:pic>
        <p:nvPicPr>
          <p:cNvPr id="7172" name="Picture 4" descr="C:\Users\dbrown\AppData\Local\Microsoft\Windows\Temporary Internet Files\Content.IE5\BGFLH05W\MP900400979[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105400" y="1143000"/>
            <a:ext cx="3661301" cy="4577744"/>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 Placeholder 3"/>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1709285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8" name="Picture 16" descr="C:\Users\dbrown\AppData\Local\Microsoft\Windows\Temporary Internet Files\Content.IE5\BGFLH05W\MP900430954[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20456" y="1981200"/>
            <a:ext cx="3823543" cy="321718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p:cNvSpPr txBox="1"/>
          <p:nvPr/>
        </p:nvSpPr>
        <p:spPr>
          <a:xfrm>
            <a:off x="685800" y="1600200"/>
            <a:ext cx="5486400" cy="4524315"/>
          </a:xfrm>
          <a:prstGeom prst="rect">
            <a:avLst/>
          </a:prstGeom>
          <a:noFill/>
        </p:spPr>
        <p:txBody>
          <a:bodyPr wrap="square" rtlCol="0">
            <a:spAutoFit/>
          </a:bodyPr>
          <a:lstStyle/>
          <a:p>
            <a:r>
              <a:rPr lang="en-US" sz="3200" dirty="0" smtClean="0"/>
              <a:t>Include your evaluations of  promising OER.</a:t>
            </a:r>
          </a:p>
          <a:p>
            <a:endParaRPr lang="en-US" sz="3200" dirty="0" smtClean="0"/>
          </a:p>
          <a:p>
            <a:r>
              <a:rPr lang="en-US" sz="3200" dirty="0" smtClean="0"/>
              <a:t>Document your experiences using OER</a:t>
            </a:r>
          </a:p>
          <a:p>
            <a:endParaRPr lang="en-US" sz="3200" dirty="0" smtClean="0"/>
          </a:p>
          <a:p>
            <a:r>
              <a:rPr lang="en-US" sz="3200" dirty="0" smtClean="0"/>
              <a:t>Review your notes for patterns that may help with selection and search filtering criteria.</a:t>
            </a:r>
            <a:endParaRPr lang="en-US" sz="3200" dirty="0"/>
          </a:p>
        </p:txBody>
      </p:sp>
      <p:sp>
        <p:nvSpPr>
          <p:cNvPr id="4" name="Rectangle 3"/>
          <p:cNvSpPr/>
          <p:nvPr/>
        </p:nvSpPr>
        <p:spPr>
          <a:xfrm>
            <a:off x="685800" y="685800"/>
            <a:ext cx="6781800" cy="584775"/>
          </a:xfrm>
          <a:prstGeom prst="rect">
            <a:avLst/>
          </a:prstGeom>
        </p:spPr>
        <p:txBody>
          <a:bodyPr wrap="square">
            <a:spAutoFit/>
          </a:bodyPr>
          <a:lstStyle/>
          <a:p>
            <a:r>
              <a:rPr lang="en-US" sz="3200" b="1" dirty="0"/>
              <a:t>Create  Your Personal OER Repository</a:t>
            </a:r>
          </a:p>
        </p:txBody>
      </p:sp>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612147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13617" y="2526914"/>
            <a:ext cx="7972425" cy="4044806"/>
          </a:xfrm>
          <a:prstGeom prst="rect">
            <a:avLst/>
          </a:prstGeom>
          <a:ln w="76200" cmpd="db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 name="Rectangle 1"/>
          <p:cNvSpPr/>
          <p:nvPr/>
        </p:nvSpPr>
        <p:spPr>
          <a:xfrm>
            <a:off x="-2895600" y="1563732"/>
            <a:ext cx="2133600" cy="584775"/>
          </a:xfrm>
          <a:prstGeom prst="rect">
            <a:avLst/>
          </a:prstGeom>
          <a:solidFill>
            <a:schemeClr val="bg1"/>
          </a:solidFill>
        </p:spPr>
        <p:txBody>
          <a:bodyPr wrap="square">
            <a:spAutoFit/>
          </a:bodyPr>
          <a:lstStyle/>
          <a:p>
            <a:r>
              <a:rPr lang="en-US" sz="3200" b="1" dirty="0" smtClean="0">
                <a:solidFill>
                  <a:schemeClr val="accent5">
                    <a:lumMod val="50000"/>
                  </a:schemeClr>
                </a:solidFill>
              </a:rPr>
              <a:t>OER Recipe</a:t>
            </a:r>
            <a:endParaRPr lang="en-US" sz="3200" b="1" dirty="0">
              <a:solidFill>
                <a:schemeClr val="accent5">
                  <a:lumMod val="50000"/>
                </a:schemeClr>
              </a:solidFill>
            </a:endParaRPr>
          </a:p>
        </p:txBody>
      </p:sp>
      <p:sp>
        <p:nvSpPr>
          <p:cNvPr id="6" name="Rectangle 5"/>
          <p:cNvSpPr/>
          <p:nvPr/>
        </p:nvSpPr>
        <p:spPr>
          <a:xfrm>
            <a:off x="819150" y="1776590"/>
            <a:ext cx="6781800" cy="707886"/>
          </a:xfrm>
          <a:prstGeom prst="rect">
            <a:avLst/>
          </a:prstGeom>
          <a:noFill/>
        </p:spPr>
        <p:txBody>
          <a:bodyPr wrap="square">
            <a:spAutoFit/>
          </a:bodyPr>
          <a:lstStyle/>
          <a:p>
            <a:r>
              <a:rPr lang="en-US" sz="2000" b="1" dirty="0" smtClean="0">
                <a:latin typeface="Segoe Print" panose="02000600000000000000" pitchFamily="2" charset="0"/>
              </a:rPr>
              <a:t>Revise and Remix OER to create the high quality resources you need for your lesson</a:t>
            </a:r>
            <a:endParaRPr lang="en-US" sz="2000" b="1" dirty="0">
              <a:latin typeface="Segoe Print" panose="02000600000000000000" pitchFamily="2" charset="0"/>
            </a:endParaRPr>
          </a:p>
        </p:txBody>
      </p:sp>
      <p:sp>
        <p:nvSpPr>
          <p:cNvPr id="7" name="Rectangle 6"/>
          <p:cNvSpPr/>
          <p:nvPr/>
        </p:nvSpPr>
        <p:spPr>
          <a:xfrm>
            <a:off x="819150" y="2736994"/>
            <a:ext cx="2609850" cy="400110"/>
          </a:xfrm>
          <a:prstGeom prst="rect">
            <a:avLst/>
          </a:prstGeom>
          <a:noFill/>
        </p:spPr>
        <p:txBody>
          <a:bodyPr wrap="square">
            <a:spAutoFit/>
          </a:bodyPr>
          <a:lstStyle/>
          <a:p>
            <a:r>
              <a:rPr lang="en-US" sz="2000" b="1" dirty="0" smtClean="0">
                <a:solidFill>
                  <a:schemeClr val="accent5">
                    <a:lumMod val="50000"/>
                  </a:schemeClr>
                </a:solidFill>
              </a:rPr>
              <a:t>Ingredients</a:t>
            </a:r>
            <a:endParaRPr lang="en-US" sz="2000" b="1" dirty="0">
              <a:latin typeface="Segoe Print" panose="02000600000000000000" pitchFamily="2" charset="0"/>
            </a:endParaRPr>
          </a:p>
        </p:txBody>
      </p:sp>
      <p:sp>
        <p:nvSpPr>
          <p:cNvPr id="8" name="Rectangle 7"/>
          <p:cNvSpPr/>
          <p:nvPr/>
        </p:nvSpPr>
        <p:spPr>
          <a:xfrm>
            <a:off x="819150" y="4468326"/>
            <a:ext cx="2019300" cy="400110"/>
          </a:xfrm>
          <a:prstGeom prst="rect">
            <a:avLst/>
          </a:prstGeom>
          <a:noFill/>
        </p:spPr>
        <p:txBody>
          <a:bodyPr wrap="square">
            <a:spAutoFit/>
          </a:bodyPr>
          <a:lstStyle/>
          <a:p>
            <a:r>
              <a:rPr lang="en-US" sz="2000" b="1" dirty="0" smtClean="0">
                <a:solidFill>
                  <a:schemeClr val="accent5">
                    <a:lumMod val="50000"/>
                  </a:schemeClr>
                </a:solidFill>
              </a:rPr>
              <a:t>Directions</a:t>
            </a:r>
            <a:endParaRPr lang="en-US" sz="2000" b="1" dirty="0">
              <a:solidFill>
                <a:schemeClr val="accent5">
                  <a:lumMod val="50000"/>
                </a:schemeClr>
              </a:solidFill>
            </a:endParaRPr>
          </a:p>
        </p:txBody>
      </p:sp>
      <p:sp>
        <p:nvSpPr>
          <p:cNvPr id="9" name="Rectangle 8"/>
          <p:cNvSpPr/>
          <p:nvPr/>
        </p:nvSpPr>
        <p:spPr>
          <a:xfrm>
            <a:off x="952500" y="3171856"/>
            <a:ext cx="3009900" cy="400110"/>
          </a:xfrm>
          <a:prstGeom prst="rect">
            <a:avLst/>
          </a:prstGeom>
          <a:noFill/>
        </p:spPr>
        <p:txBody>
          <a:bodyPr wrap="square">
            <a:spAutoFit/>
          </a:bodyPr>
          <a:lstStyle/>
          <a:p>
            <a:r>
              <a:rPr lang="en-US" sz="2000" b="1" dirty="0" smtClean="0">
                <a:latin typeface="Segoe Print" panose="02000600000000000000" pitchFamily="2" charset="0"/>
              </a:rPr>
              <a:t>Lesson Objective</a:t>
            </a:r>
            <a:endParaRPr lang="en-US" sz="2000" b="1" dirty="0">
              <a:latin typeface="Segoe Print" panose="02000600000000000000" pitchFamily="2" charset="0"/>
            </a:endParaRPr>
          </a:p>
        </p:txBody>
      </p:sp>
      <p:sp>
        <p:nvSpPr>
          <p:cNvPr id="10" name="Rectangle 9"/>
          <p:cNvSpPr/>
          <p:nvPr/>
        </p:nvSpPr>
        <p:spPr>
          <a:xfrm>
            <a:off x="4210050" y="3203629"/>
            <a:ext cx="3009900" cy="400110"/>
          </a:xfrm>
          <a:prstGeom prst="rect">
            <a:avLst/>
          </a:prstGeom>
          <a:noFill/>
        </p:spPr>
        <p:txBody>
          <a:bodyPr wrap="square">
            <a:spAutoFit/>
          </a:bodyPr>
          <a:lstStyle/>
          <a:p>
            <a:r>
              <a:rPr lang="en-US" sz="2000" b="1" dirty="0" smtClean="0">
                <a:latin typeface="Segoe Print" panose="02000600000000000000" pitchFamily="2" charset="0"/>
              </a:rPr>
              <a:t>Goal for OER Use</a:t>
            </a:r>
            <a:endParaRPr lang="en-US" sz="2000" b="1" dirty="0">
              <a:latin typeface="Segoe Print" panose="02000600000000000000" pitchFamily="2" charset="0"/>
            </a:endParaRPr>
          </a:p>
        </p:txBody>
      </p:sp>
      <p:sp>
        <p:nvSpPr>
          <p:cNvPr id="11" name="Rectangle 10"/>
          <p:cNvSpPr/>
          <p:nvPr/>
        </p:nvSpPr>
        <p:spPr>
          <a:xfrm>
            <a:off x="952500" y="3603739"/>
            <a:ext cx="3657600" cy="707886"/>
          </a:xfrm>
          <a:prstGeom prst="rect">
            <a:avLst/>
          </a:prstGeom>
          <a:noFill/>
        </p:spPr>
        <p:txBody>
          <a:bodyPr wrap="square">
            <a:spAutoFit/>
          </a:bodyPr>
          <a:lstStyle/>
          <a:p>
            <a:r>
              <a:rPr lang="en-US" sz="2000" b="1" dirty="0" smtClean="0">
                <a:latin typeface="Segoe Print" panose="02000600000000000000" pitchFamily="2" charset="0"/>
              </a:rPr>
              <a:t>OER of varying quality and media types</a:t>
            </a:r>
            <a:endParaRPr lang="en-US" sz="2000" b="1" dirty="0">
              <a:latin typeface="Segoe Print" panose="02000600000000000000" pitchFamily="2" charset="0"/>
            </a:endParaRPr>
          </a:p>
        </p:txBody>
      </p:sp>
      <p:sp>
        <p:nvSpPr>
          <p:cNvPr id="18" name="Rectangle 17"/>
          <p:cNvSpPr/>
          <p:nvPr/>
        </p:nvSpPr>
        <p:spPr>
          <a:xfrm>
            <a:off x="990600" y="4921984"/>
            <a:ext cx="6781800" cy="1631216"/>
          </a:xfrm>
          <a:prstGeom prst="rect">
            <a:avLst/>
          </a:prstGeom>
          <a:noFill/>
        </p:spPr>
        <p:txBody>
          <a:bodyPr wrap="square">
            <a:spAutoFit/>
          </a:bodyPr>
          <a:lstStyle/>
          <a:p>
            <a:pPr marL="457200" indent="-457200">
              <a:buFont typeface="+mj-lt"/>
              <a:buAutoNum type="arabicPeriod"/>
            </a:pPr>
            <a:r>
              <a:rPr lang="en-US" sz="2000" b="1" dirty="0" smtClean="0">
                <a:latin typeface="Segoe Print" panose="02000600000000000000" pitchFamily="2" charset="0"/>
              </a:rPr>
              <a:t>Collaborate with students and other educators to create OER.</a:t>
            </a:r>
          </a:p>
          <a:p>
            <a:pPr marL="457200" indent="-457200">
              <a:buFont typeface="+mj-lt"/>
              <a:buAutoNum type="arabicPeriod"/>
            </a:pPr>
            <a:endParaRPr lang="en-US" sz="2000" b="1" dirty="0">
              <a:latin typeface="Segoe Print" panose="02000600000000000000" pitchFamily="2" charset="0"/>
            </a:endParaRPr>
          </a:p>
          <a:p>
            <a:pPr marL="457200" indent="-457200">
              <a:buFont typeface="+mj-lt"/>
              <a:buAutoNum type="arabicPeriod"/>
            </a:pPr>
            <a:r>
              <a:rPr lang="en-US" sz="2000" b="1" dirty="0" smtClean="0">
                <a:latin typeface="Segoe Print" panose="02000600000000000000" pitchFamily="2" charset="0"/>
              </a:rPr>
              <a:t>Save the new OER on the Web for others to find and add to.</a:t>
            </a:r>
            <a:endParaRPr lang="en-US" sz="2000" b="1" dirty="0">
              <a:latin typeface="Segoe Print" panose="02000600000000000000" pitchFamily="2" charset="0"/>
            </a:endParaRPr>
          </a:p>
        </p:txBody>
      </p:sp>
      <p:sp>
        <p:nvSpPr>
          <p:cNvPr id="19" name="Rectangle 18"/>
          <p:cNvSpPr/>
          <p:nvPr/>
        </p:nvSpPr>
        <p:spPr>
          <a:xfrm>
            <a:off x="4210050" y="3614678"/>
            <a:ext cx="2743200" cy="707886"/>
          </a:xfrm>
          <a:prstGeom prst="rect">
            <a:avLst/>
          </a:prstGeom>
          <a:noFill/>
        </p:spPr>
        <p:txBody>
          <a:bodyPr wrap="square">
            <a:spAutoFit/>
          </a:bodyPr>
          <a:lstStyle/>
          <a:p>
            <a:r>
              <a:rPr lang="en-US" sz="2000" b="1" dirty="0" smtClean="0">
                <a:latin typeface="Segoe Print" panose="02000600000000000000" pitchFamily="2" charset="0"/>
              </a:rPr>
              <a:t>Tools and creativity</a:t>
            </a:r>
          </a:p>
          <a:p>
            <a:r>
              <a:rPr lang="en-US" sz="2000" b="1" dirty="0" smtClean="0">
                <a:latin typeface="Segoe Print" panose="02000600000000000000" pitchFamily="2" charset="0"/>
              </a:rPr>
              <a:t>(as needed)</a:t>
            </a:r>
            <a:endParaRPr lang="en-US" sz="2000" b="1" dirty="0">
              <a:latin typeface="Segoe Print" panose="02000600000000000000" pitchFamily="2" charset="0"/>
            </a:endParaRPr>
          </a:p>
        </p:txBody>
      </p:sp>
      <p:sp>
        <p:nvSpPr>
          <p:cNvPr id="4" name="Title 3"/>
          <p:cNvSpPr>
            <a:spLocks noGrp="1"/>
          </p:cNvSpPr>
          <p:nvPr>
            <p:ph type="title"/>
          </p:nvPr>
        </p:nvSpPr>
        <p:spPr/>
        <p:txBody>
          <a:bodyPr/>
          <a:lstStyle/>
          <a:p>
            <a:r>
              <a:rPr lang="en-US" dirty="0" smtClean="0"/>
              <a:t>OER Recipe</a:t>
            </a:r>
            <a:endParaRPr lang="en-US" dirty="0"/>
          </a:p>
        </p:txBody>
      </p:sp>
      <p:sp>
        <p:nvSpPr>
          <p:cNvPr id="12" name="Text Placeholder 11"/>
          <p:cNvSpPr>
            <a:spLocks noGrp="1"/>
          </p:cNvSpPr>
          <p:nvPr>
            <p:ph type="body" sz="quarter" idx="13"/>
          </p:nvPr>
        </p:nvSpPr>
        <p:spPr/>
        <p:txBody>
          <a:bodyPr/>
          <a:lstStyle/>
          <a:p>
            <a:endParaRPr lang="en-US" dirty="0"/>
          </a:p>
        </p:txBody>
      </p:sp>
      <p:sp>
        <p:nvSpPr>
          <p:cNvPr id="13" name="Text Placeholder 12"/>
          <p:cNvSpPr>
            <a:spLocks noGrp="1"/>
          </p:cNvSpPr>
          <p:nvPr>
            <p:ph type="body" sz="quarter" idx="14"/>
          </p:nvPr>
        </p:nvSpPr>
        <p:spPr>
          <a:xfrm>
            <a:off x="599342" y="365836"/>
            <a:ext cx="7886700" cy="425958"/>
          </a:xfrm>
        </p:spPr>
        <p:txBody>
          <a:bodyPr/>
          <a:lstStyle/>
          <a:p>
            <a:endParaRPr lang="en-US" dirty="0"/>
          </a:p>
        </p:txBody>
      </p:sp>
    </p:spTree>
    <p:extLst>
      <p:ext uri="{BB962C8B-B14F-4D97-AF65-F5344CB8AC3E}">
        <p14:creationId xmlns:p14="http://schemas.microsoft.com/office/powerpoint/2010/main" xmlns="" val="2276616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dbrown\AppData\Local\Microsoft\Windows\Temporary Internet Files\Content.IE5\FYVLI2JB\MP900430675[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20388426" flipH="1">
            <a:off x="7392739" y="-16767"/>
            <a:ext cx="1957795" cy="2242486"/>
          </a:xfrm>
          <a:prstGeom prst="rect">
            <a:avLst/>
          </a:prstGeom>
          <a:noFill/>
          <a:extLst>
            <a:ext uri="{909E8E84-426E-40DD-AFC4-6F175D3DCCD1}">
              <a14:hiddenFill xmlns:a14="http://schemas.microsoft.com/office/drawing/2010/main" xmlns="">
                <a:solidFill>
                  <a:srgbClr val="FFFFFF"/>
                </a:solidFill>
              </a14:hiddenFill>
            </a:ext>
          </a:extLst>
        </p:spPr>
      </p:pic>
      <p:sp>
        <p:nvSpPr>
          <p:cNvPr id="3" name="Content Placeholder 2"/>
          <p:cNvSpPr txBox="1">
            <a:spLocks/>
          </p:cNvSpPr>
          <p:nvPr/>
        </p:nvSpPr>
        <p:spPr>
          <a:xfrm>
            <a:off x="279400" y="990600"/>
            <a:ext cx="8255000" cy="4800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cs typeface="Perpetua"/>
              </a:rPr>
              <a:t>Quality materials matter</a:t>
            </a:r>
          </a:p>
          <a:p>
            <a:endParaRPr lang="en-US" sz="1000" dirty="0" smtClean="0">
              <a:cs typeface="Perpetua"/>
            </a:endParaRPr>
          </a:p>
          <a:p>
            <a:r>
              <a:rPr lang="en-US" sz="2800" dirty="0" smtClean="0">
                <a:cs typeface="Perpetua"/>
              </a:rPr>
              <a:t>Identifying and selecting quality OERs can be less challenging with the use of filtering tools and strategies</a:t>
            </a:r>
          </a:p>
          <a:p>
            <a:endParaRPr lang="en-US" sz="1000" dirty="0" smtClean="0">
              <a:cs typeface="Perpetua"/>
            </a:endParaRPr>
          </a:p>
          <a:p>
            <a:r>
              <a:rPr lang="en-US" sz="2800" dirty="0">
                <a:cs typeface="Perpetua"/>
              </a:rPr>
              <a:t>You may need to adjust OERs for personalization, relevancy, localization, etc. </a:t>
            </a:r>
            <a:endParaRPr lang="en-US" sz="2800" dirty="0" smtClean="0">
              <a:cs typeface="Perpetua"/>
            </a:endParaRPr>
          </a:p>
          <a:p>
            <a:endParaRPr lang="en-US" sz="1000" dirty="0">
              <a:cs typeface="Perpetua"/>
            </a:endParaRPr>
          </a:p>
          <a:p>
            <a:r>
              <a:rPr lang="en-US" sz="2800" dirty="0" smtClean="0">
                <a:cs typeface="Perpetua"/>
              </a:rPr>
              <a:t>By evaluating and improving OER you and your students add value and ensure quality of materials for your use. </a:t>
            </a:r>
          </a:p>
          <a:p>
            <a:endParaRPr lang="en-US" sz="1000" dirty="0" smtClean="0">
              <a:cs typeface="Perpetua"/>
            </a:endParaRPr>
          </a:p>
          <a:p>
            <a:r>
              <a:rPr lang="en-US" sz="2800" dirty="0" smtClean="0">
                <a:cs typeface="Perpetua"/>
              </a:rPr>
              <a:t>Remember </a:t>
            </a:r>
            <a:r>
              <a:rPr lang="en-US" sz="2800" dirty="0">
                <a:cs typeface="Perpetua"/>
              </a:rPr>
              <a:t>to give back to the OER community</a:t>
            </a:r>
          </a:p>
          <a:p>
            <a:endParaRPr lang="en-US" sz="1000" dirty="0" smtClean="0">
              <a:cs typeface="Perpetua"/>
            </a:endParaRPr>
          </a:p>
        </p:txBody>
      </p:sp>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3050486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3021281169"/>
              </p:ext>
            </p:extLst>
          </p:nvPr>
        </p:nvGraphicFramePr>
        <p:xfrm>
          <a:off x="628650" y="2154238"/>
          <a:ext cx="78867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278596904"/>
      </p:ext>
    </p:extLst>
  </p:cSld>
  <p:clrMapOvr>
    <a:masterClrMapping/>
  </p:clrMapOvr>
  <mc:AlternateContent xmlns:mc="http://schemas.openxmlformats.org/markup-compatibility/2006">
    <mc:Choice xmlns:p14="http://schemas.microsoft.com/office/powerpoint/2010/main" xmlns="" Requires="p14">
      <p:transition spd="slow" p14:dur="2000" advTm="2245"/>
    </mc:Choice>
    <mc:Fallback>
      <p:transition spd="slow" advTm="224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hidden="1"/>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326631" y="2168604"/>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pPr marL="342900" indent="-342900">
              <a:buFont typeface="Arial" panose="020B0604020202020204" pitchFamily="34" charset="0"/>
              <a:buChar char="•"/>
            </a:pPr>
            <a:r>
              <a:rPr lang="en-US" sz="2800" dirty="0" smtClean="0">
                <a:solidFill>
                  <a:schemeClr val="accent5">
                    <a:lumMod val="50000"/>
                  </a:schemeClr>
                </a:solidFill>
              </a:rPr>
              <a:t>Present information to students</a:t>
            </a:r>
          </a:p>
          <a:p>
            <a:pPr marL="342900" indent="-342900">
              <a:buFont typeface="Arial" panose="020B0604020202020204" pitchFamily="34" charset="0"/>
              <a:buChar char="•"/>
            </a:pPr>
            <a:r>
              <a:rPr lang="en-US" sz="2800" dirty="0" smtClean="0">
                <a:solidFill>
                  <a:schemeClr val="accent5">
                    <a:lumMod val="50000"/>
                  </a:schemeClr>
                </a:solidFill>
              </a:rPr>
              <a:t>Provide practice and application opportunities</a:t>
            </a:r>
          </a:p>
          <a:p>
            <a:pPr marL="342900" indent="-342900">
              <a:buFont typeface="Arial" panose="020B0604020202020204" pitchFamily="34" charset="0"/>
              <a:buChar char="•"/>
            </a:pPr>
            <a:r>
              <a:rPr lang="en-US" sz="2800" dirty="0" smtClean="0">
                <a:solidFill>
                  <a:schemeClr val="accent5">
                    <a:lumMod val="50000"/>
                  </a:schemeClr>
                </a:solidFill>
              </a:rPr>
              <a:t>Demonstrate learning &amp; assess understanding</a:t>
            </a:r>
          </a:p>
        </p:txBody>
      </p:sp>
      <p:sp>
        <p:nvSpPr>
          <p:cNvPr id="34"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The variety of OER available can be used to…</a:t>
            </a:r>
            <a:endParaRPr lang="en-US" sz="2800" b="1" dirty="0">
              <a:solidFill>
                <a:schemeClr val="accent5">
                  <a:lumMod val="50000"/>
                </a:schemeClr>
              </a:solidFill>
            </a:endParaRPr>
          </a:p>
        </p:txBody>
      </p:sp>
      <p:sp>
        <p:nvSpPr>
          <p:cNvPr id="195"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1.1 OER Can be Used to…</a:t>
            </a:r>
            <a:endParaRPr lang="en-US" sz="1800" dirty="0">
              <a:latin typeface="+mn-lt"/>
              <a:cs typeface="Perpetua"/>
            </a:endParaRPr>
          </a:p>
        </p:txBody>
      </p:sp>
      <p:sp>
        <p:nvSpPr>
          <p:cNvPr id="196"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197"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Tree>
    <p:extLst>
      <p:ext uri="{BB962C8B-B14F-4D97-AF65-F5344CB8AC3E}">
        <p14:creationId xmlns:p14="http://schemas.microsoft.com/office/powerpoint/2010/main" xmlns="" val="18310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
                                          </p:stCondLst>
                                        </p:cTn>
                                        <p:tgtEl>
                                          <p:spTgt spid="135">
                                            <p:bg/>
                                          </p:spTgt>
                                        </p:tgtEl>
                                        <p:attrNameLst>
                                          <p:attrName>style.visibility</p:attrName>
                                        </p:attrNameLst>
                                      </p:cBhvr>
                                      <p:to>
                                        <p:strVal val="visible"/>
                                      </p:to>
                                    </p:set>
                                  </p:childTnLst>
                                </p:cTn>
                              </p:par>
                            </p:childTnLst>
                          </p:cTn>
                        </p:par>
                        <p:par>
                          <p:cTn id="7" fill="hold">
                            <p:stCondLst>
                              <p:cond delay="10"/>
                            </p:stCondLst>
                            <p:childTnLst>
                              <p:par>
                                <p:cTn id="8" presetID="1" presetClass="entr" presetSubtype="0" fill="hold" grpId="0" nodeType="afterEffect" nodePh="1">
                                  <p:stCondLst>
                                    <p:cond delay="0"/>
                                  </p:stCondLst>
                                  <p:endCondLst>
                                    <p:cond evt="begin" delay="0">
                                      <p:tn val="8"/>
                                    </p:cond>
                                  </p:endCondLst>
                                  <p:childTnLst>
                                    <p:set>
                                      <p:cBhvr>
                                        <p:cTn id="9" dur="1" fill="hold">
                                          <p:stCondLst>
                                            <p:cond delay="9"/>
                                          </p:stCondLst>
                                        </p:cTn>
                                        <p:tgtEl>
                                          <p:spTgt spid="135">
                                            <p:txEl>
                                              <p:pRg st="0" end="0"/>
                                            </p:txEl>
                                          </p:spTgt>
                                        </p:tgtEl>
                                        <p:attrNameLst>
                                          <p:attrName>style.visibility</p:attrName>
                                        </p:attrNameLst>
                                      </p:cBhvr>
                                      <p:to>
                                        <p:strVal val="visible"/>
                                      </p:to>
                                    </p:set>
                                  </p:childTnLst>
                                </p:cTn>
                              </p:par>
                            </p:childTnLst>
                          </p:cTn>
                        </p:par>
                        <p:par>
                          <p:cTn id="10" fill="hold">
                            <p:stCondLst>
                              <p:cond delay="20"/>
                            </p:stCondLst>
                            <p:childTnLst>
                              <p:par>
                                <p:cTn id="11" presetID="1" presetClass="entr" presetSubtype="0" fill="hold" grpId="0" nodeType="afterEffect">
                                  <p:stCondLst>
                                    <p:cond delay="0"/>
                                  </p:stCondLst>
                                  <p:childTnLst>
                                    <p:set>
                                      <p:cBhvr>
                                        <p:cTn id="12" dur="1" fill="hold">
                                          <p:stCondLst>
                                            <p:cond delay="9"/>
                                          </p:stCondLst>
                                        </p:cTn>
                                        <p:tgtEl>
                                          <p:spTgt spid="136">
                                            <p:bg/>
                                          </p:spTgt>
                                        </p:tgtEl>
                                        <p:attrNameLst>
                                          <p:attrName>style.visibility</p:attrName>
                                        </p:attrNameLst>
                                      </p:cBhvr>
                                      <p:to>
                                        <p:strVal val="visible"/>
                                      </p:to>
                                    </p:set>
                                  </p:childTnLst>
                                </p:cTn>
                              </p:par>
                            </p:childTnLst>
                          </p:cTn>
                        </p:par>
                        <p:par>
                          <p:cTn id="13" fill="hold">
                            <p:stCondLst>
                              <p:cond delay="30"/>
                            </p:stCondLst>
                            <p:childTnLst>
                              <p:par>
                                <p:cTn id="14" presetID="1" presetClass="entr" presetSubtype="0" fill="hold" grpId="0" nodeType="afterEffect" nodePh="1">
                                  <p:stCondLst>
                                    <p:cond delay="0"/>
                                  </p:stCondLst>
                                  <p:endCondLst>
                                    <p:cond evt="begin" delay="0">
                                      <p:tn val="14"/>
                                    </p:cond>
                                  </p:endCondLst>
                                  <p:childTnLst>
                                    <p:set>
                                      <p:cBhvr>
                                        <p:cTn id="15" dur="1" fill="hold">
                                          <p:stCondLst>
                                            <p:cond delay="9"/>
                                          </p:stCondLst>
                                        </p:cTn>
                                        <p:tgtEl>
                                          <p:spTgt spid="136">
                                            <p:txEl>
                                              <p:pRg st="0" end="0"/>
                                            </p:txEl>
                                          </p:spTgt>
                                        </p:tgtEl>
                                        <p:attrNameLst>
                                          <p:attrName>style.visibility</p:attrName>
                                        </p:attrNameLst>
                                      </p:cBhvr>
                                      <p:to>
                                        <p:strVal val="visible"/>
                                      </p:to>
                                    </p:set>
                                  </p:childTnLst>
                                </p:cTn>
                              </p:par>
                            </p:childTnLst>
                          </p:cTn>
                        </p:par>
                        <p:par>
                          <p:cTn id="16" fill="hold">
                            <p:stCondLst>
                              <p:cond delay="40"/>
                            </p:stCondLst>
                            <p:childTnLst>
                              <p:par>
                                <p:cTn id="17" presetID="1" presetClass="entr" presetSubtype="0" fill="hold" grpId="0" nodeType="afterEffect">
                                  <p:stCondLst>
                                    <p:cond delay="0"/>
                                  </p:stCondLst>
                                  <p:childTnLst>
                                    <p:set>
                                      <p:cBhvr>
                                        <p:cTn id="18" dur="1" fill="hold">
                                          <p:stCondLst>
                                            <p:cond delay="9"/>
                                          </p:stCondLst>
                                        </p:cTn>
                                        <p:tgtEl>
                                          <p:spTgt spid="137">
                                            <p:bg/>
                                          </p:spTgt>
                                        </p:tgtEl>
                                        <p:attrNameLst>
                                          <p:attrName>style.visibility</p:attrName>
                                        </p:attrNameLst>
                                      </p:cBhvr>
                                      <p:to>
                                        <p:strVal val="visible"/>
                                      </p:to>
                                    </p:set>
                                  </p:childTnLst>
                                </p:cTn>
                              </p:par>
                            </p:childTnLst>
                          </p:cTn>
                        </p:par>
                        <p:par>
                          <p:cTn id="19" fill="hold">
                            <p:stCondLst>
                              <p:cond delay="50"/>
                            </p:stCondLst>
                            <p:childTnLst>
                              <p:par>
                                <p:cTn id="20" presetID="1" presetClass="entr" presetSubtype="0" fill="hold" grpId="0" nodeType="afterEffect" nodePh="1">
                                  <p:stCondLst>
                                    <p:cond delay="0"/>
                                  </p:stCondLst>
                                  <p:endCondLst>
                                    <p:cond evt="begin" delay="0">
                                      <p:tn val="20"/>
                                    </p:cond>
                                  </p:endCondLst>
                                  <p:childTnLst>
                                    <p:set>
                                      <p:cBhvr>
                                        <p:cTn id="21" dur="1" fill="hold">
                                          <p:stCondLst>
                                            <p:cond delay="9"/>
                                          </p:stCondLst>
                                        </p:cTn>
                                        <p:tgtEl>
                                          <p:spTgt spid="137">
                                            <p:txEl>
                                              <p:pRg st="0" end="0"/>
                                            </p:txEl>
                                          </p:spTgt>
                                        </p:tgtEl>
                                        <p:attrNameLst>
                                          <p:attrName>style.visibility</p:attrName>
                                        </p:attrNameLst>
                                      </p:cBhvr>
                                      <p:to>
                                        <p:strVal val="visible"/>
                                      </p:to>
                                    </p:set>
                                  </p:childTnLst>
                                </p:cTn>
                              </p:par>
                            </p:childTnLst>
                          </p:cTn>
                        </p:par>
                        <p:par>
                          <p:cTn id="22" fill="hold">
                            <p:stCondLst>
                              <p:cond delay="60"/>
                            </p:stCondLst>
                            <p:childTnLst>
                              <p:par>
                                <p:cTn id="23" presetID="1" presetClass="entr" presetSubtype="0" fill="hold" grpId="0" nodeType="afterEffect">
                                  <p:stCondLst>
                                    <p:cond delay="0"/>
                                  </p:stCondLst>
                                  <p:childTnLst>
                                    <p:set>
                                      <p:cBhvr>
                                        <p:cTn id="24" dur="1" fill="hold">
                                          <p:stCondLst>
                                            <p:cond delay="9"/>
                                          </p:stCondLst>
                                        </p:cTn>
                                        <p:tgtEl>
                                          <p:spTgt spid="138">
                                            <p:bg/>
                                          </p:spTgt>
                                        </p:tgtEl>
                                        <p:attrNameLst>
                                          <p:attrName>style.visibility</p:attrName>
                                        </p:attrNameLst>
                                      </p:cBhvr>
                                      <p:to>
                                        <p:strVal val="visible"/>
                                      </p:to>
                                    </p:set>
                                  </p:childTnLst>
                                </p:cTn>
                              </p:par>
                            </p:childTnLst>
                          </p:cTn>
                        </p:par>
                        <p:par>
                          <p:cTn id="25" fill="hold">
                            <p:stCondLst>
                              <p:cond delay="70"/>
                            </p:stCondLst>
                            <p:childTnLst>
                              <p:par>
                                <p:cTn id="26" presetID="1" presetClass="entr" presetSubtype="0" fill="hold" grpId="0" nodeType="afterEffect" nodePh="1">
                                  <p:stCondLst>
                                    <p:cond delay="0"/>
                                  </p:stCondLst>
                                  <p:endCondLst>
                                    <p:cond evt="begin" delay="0">
                                      <p:tn val="26"/>
                                    </p:cond>
                                  </p:endCondLst>
                                  <p:childTnLst>
                                    <p:set>
                                      <p:cBhvr>
                                        <p:cTn id="27" dur="1" fill="hold">
                                          <p:stCondLst>
                                            <p:cond delay="9"/>
                                          </p:stCondLst>
                                        </p:cTn>
                                        <p:tgtEl>
                                          <p:spTgt spid="138">
                                            <p:txEl>
                                              <p:pRg st="0" end="0"/>
                                            </p:txEl>
                                          </p:spTgt>
                                        </p:tgtEl>
                                        <p:attrNameLst>
                                          <p:attrName>style.visibility</p:attrName>
                                        </p:attrNameLst>
                                      </p:cBhvr>
                                      <p:to>
                                        <p:strVal val="visible"/>
                                      </p:to>
                                    </p:set>
                                  </p:childTnLst>
                                </p:cTn>
                              </p:par>
                            </p:childTnLst>
                          </p:cTn>
                        </p:par>
                        <p:par>
                          <p:cTn id="28" fill="hold">
                            <p:stCondLst>
                              <p:cond delay="80"/>
                            </p:stCondLst>
                            <p:childTnLst>
                              <p:par>
                                <p:cTn id="29" presetID="1" presetClass="entr" presetSubtype="0" fill="hold" grpId="0" nodeType="afterEffect">
                                  <p:stCondLst>
                                    <p:cond delay="0"/>
                                  </p:stCondLst>
                                  <p:childTnLst>
                                    <p:set>
                                      <p:cBhvr>
                                        <p:cTn id="30" dur="1" fill="hold">
                                          <p:stCondLst>
                                            <p:cond delay="9"/>
                                          </p:stCondLst>
                                        </p:cTn>
                                        <p:tgtEl>
                                          <p:spTgt spid="139">
                                            <p:bg/>
                                          </p:spTgt>
                                        </p:tgtEl>
                                        <p:attrNameLst>
                                          <p:attrName>style.visibility</p:attrName>
                                        </p:attrNameLst>
                                      </p:cBhvr>
                                      <p:to>
                                        <p:strVal val="visible"/>
                                      </p:to>
                                    </p:set>
                                  </p:childTnLst>
                                </p:cTn>
                              </p:par>
                            </p:childTnLst>
                          </p:cTn>
                        </p:par>
                        <p:par>
                          <p:cTn id="31" fill="hold">
                            <p:stCondLst>
                              <p:cond delay="90"/>
                            </p:stCondLst>
                            <p:childTnLst>
                              <p:par>
                                <p:cTn id="32" presetID="1" presetClass="entr" presetSubtype="0" fill="hold" grpId="0" nodeType="afterEffect" nodePh="1">
                                  <p:stCondLst>
                                    <p:cond delay="0"/>
                                  </p:stCondLst>
                                  <p:endCondLst>
                                    <p:cond evt="begin" delay="0">
                                      <p:tn val="32"/>
                                    </p:cond>
                                  </p:endCondLst>
                                  <p:childTnLst>
                                    <p:set>
                                      <p:cBhvr>
                                        <p:cTn id="33" dur="1" fill="hold">
                                          <p:stCondLst>
                                            <p:cond delay="9"/>
                                          </p:stCondLst>
                                        </p:cTn>
                                        <p:tgtEl>
                                          <p:spTgt spid="139">
                                            <p:txEl>
                                              <p:pRg st="0" end="0"/>
                                            </p:txEl>
                                          </p:spTgt>
                                        </p:tgtEl>
                                        <p:attrNameLst>
                                          <p:attrName>style.visibility</p:attrName>
                                        </p:attrNameLst>
                                      </p:cBhvr>
                                      <p:to>
                                        <p:strVal val="visible"/>
                                      </p:to>
                                    </p:set>
                                  </p:childTnLst>
                                </p:cTn>
                              </p:par>
                            </p:childTnLst>
                          </p:cTn>
                        </p:par>
                        <p:par>
                          <p:cTn id="34" fill="hold">
                            <p:stCondLst>
                              <p:cond delay="100"/>
                            </p:stCondLst>
                            <p:childTnLst>
                              <p:par>
                                <p:cTn id="35" presetID="1" presetClass="entr" presetSubtype="0" fill="hold" grpId="0" nodeType="afterEffect">
                                  <p:stCondLst>
                                    <p:cond delay="0"/>
                                  </p:stCondLst>
                                  <p:childTnLst>
                                    <p:set>
                                      <p:cBhvr>
                                        <p:cTn id="36" dur="1" fill="hold">
                                          <p:stCondLst>
                                            <p:cond delay="9"/>
                                          </p:stCondLst>
                                        </p:cTn>
                                        <p:tgtEl>
                                          <p:spTgt spid="140">
                                            <p:bg/>
                                          </p:spTgt>
                                        </p:tgtEl>
                                        <p:attrNameLst>
                                          <p:attrName>style.visibility</p:attrName>
                                        </p:attrNameLst>
                                      </p:cBhvr>
                                      <p:to>
                                        <p:strVal val="visible"/>
                                      </p:to>
                                    </p:set>
                                  </p:childTnLst>
                                </p:cTn>
                              </p:par>
                            </p:childTnLst>
                          </p:cTn>
                        </p:par>
                        <p:par>
                          <p:cTn id="37" fill="hold">
                            <p:stCondLst>
                              <p:cond delay="110"/>
                            </p:stCondLst>
                            <p:childTnLst>
                              <p:par>
                                <p:cTn id="38" presetID="1" presetClass="entr" presetSubtype="0" fill="hold" grpId="0" nodeType="afterEffect" nodePh="1">
                                  <p:stCondLst>
                                    <p:cond delay="0"/>
                                  </p:stCondLst>
                                  <p:endCondLst>
                                    <p:cond evt="begin" delay="0">
                                      <p:tn val="38"/>
                                    </p:cond>
                                  </p:endCondLst>
                                  <p:childTnLst>
                                    <p:set>
                                      <p:cBhvr>
                                        <p:cTn id="39" dur="1" fill="hold">
                                          <p:stCondLst>
                                            <p:cond delay="9"/>
                                          </p:stCondLst>
                                        </p:cTn>
                                        <p:tgtEl>
                                          <p:spTgt spid="140">
                                            <p:txEl>
                                              <p:pRg st="0" end="0"/>
                                            </p:txEl>
                                          </p:spTgt>
                                        </p:tgtEl>
                                        <p:attrNameLst>
                                          <p:attrName>style.visibility</p:attrName>
                                        </p:attrNameLst>
                                      </p:cBhvr>
                                      <p:to>
                                        <p:strVal val="visible"/>
                                      </p:to>
                                    </p:set>
                                  </p:childTnLst>
                                </p:cTn>
                              </p:par>
                            </p:childTnLst>
                          </p:cTn>
                        </p:par>
                        <p:par>
                          <p:cTn id="40" fill="hold">
                            <p:stCondLst>
                              <p:cond delay="120"/>
                            </p:stCondLst>
                            <p:childTnLst>
                              <p:par>
                                <p:cTn id="41" presetID="1" presetClass="entr" presetSubtype="0" fill="hold" grpId="0" nodeType="afterEffect">
                                  <p:stCondLst>
                                    <p:cond delay="0"/>
                                  </p:stCondLst>
                                  <p:childTnLst>
                                    <p:set>
                                      <p:cBhvr>
                                        <p:cTn id="42" dur="1" fill="hold">
                                          <p:stCondLst>
                                            <p:cond delay="9"/>
                                          </p:stCondLst>
                                        </p:cTn>
                                        <p:tgtEl>
                                          <p:spTgt spid="141">
                                            <p:bg/>
                                          </p:spTgt>
                                        </p:tgtEl>
                                        <p:attrNameLst>
                                          <p:attrName>style.visibility</p:attrName>
                                        </p:attrNameLst>
                                      </p:cBhvr>
                                      <p:to>
                                        <p:strVal val="visible"/>
                                      </p:to>
                                    </p:set>
                                  </p:childTnLst>
                                </p:cTn>
                              </p:par>
                            </p:childTnLst>
                          </p:cTn>
                        </p:par>
                        <p:par>
                          <p:cTn id="43" fill="hold">
                            <p:stCondLst>
                              <p:cond delay="130"/>
                            </p:stCondLst>
                            <p:childTnLst>
                              <p:par>
                                <p:cTn id="44" presetID="1" presetClass="entr" presetSubtype="0" fill="hold" grpId="0" nodeType="afterEffect" nodePh="1">
                                  <p:stCondLst>
                                    <p:cond delay="0"/>
                                  </p:stCondLst>
                                  <p:endCondLst>
                                    <p:cond evt="begin" delay="0">
                                      <p:tn val="44"/>
                                    </p:cond>
                                  </p:endCondLst>
                                  <p:childTnLst>
                                    <p:set>
                                      <p:cBhvr>
                                        <p:cTn id="45" dur="1" fill="hold">
                                          <p:stCondLst>
                                            <p:cond delay="9"/>
                                          </p:stCondLst>
                                        </p:cTn>
                                        <p:tgtEl>
                                          <p:spTgt spid="141">
                                            <p:txEl>
                                              <p:pRg st="0" end="0"/>
                                            </p:txEl>
                                          </p:spTgt>
                                        </p:tgtEl>
                                        <p:attrNameLst>
                                          <p:attrName>style.visibility</p:attrName>
                                        </p:attrNameLst>
                                      </p:cBhvr>
                                      <p:to>
                                        <p:strVal val="visible"/>
                                      </p:to>
                                    </p:set>
                                  </p:childTnLst>
                                </p:cTn>
                              </p:par>
                            </p:childTnLst>
                          </p:cTn>
                        </p:par>
                        <p:par>
                          <p:cTn id="46" fill="hold">
                            <p:stCondLst>
                              <p:cond delay="140"/>
                            </p:stCondLst>
                            <p:childTnLst>
                              <p:par>
                                <p:cTn id="47" presetID="1" presetClass="entr" presetSubtype="0" fill="hold" grpId="0" nodeType="afterEffect">
                                  <p:stCondLst>
                                    <p:cond delay="0"/>
                                  </p:stCondLst>
                                  <p:childTnLst>
                                    <p:set>
                                      <p:cBhvr>
                                        <p:cTn id="48" dur="1" fill="hold">
                                          <p:stCondLst>
                                            <p:cond delay="9"/>
                                          </p:stCondLst>
                                        </p:cTn>
                                        <p:tgtEl>
                                          <p:spTgt spid="142">
                                            <p:bg/>
                                          </p:spTgt>
                                        </p:tgtEl>
                                        <p:attrNameLst>
                                          <p:attrName>style.visibility</p:attrName>
                                        </p:attrNameLst>
                                      </p:cBhvr>
                                      <p:to>
                                        <p:strVal val="visible"/>
                                      </p:to>
                                    </p:set>
                                  </p:childTnLst>
                                </p:cTn>
                              </p:par>
                            </p:childTnLst>
                          </p:cTn>
                        </p:par>
                        <p:par>
                          <p:cTn id="49" fill="hold">
                            <p:stCondLst>
                              <p:cond delay="150"/>
                            </p:stCondLst>
                            <p:childTnLst>
                              <p:par>
                                <p:cTn id="50" presetID="1" presetClass="entr" presetSubtype="0" fill="hold" grpId="0" nodeType="afterEffect" nodePh="1">
                                  <p:stCondLst>
                                    <p:cond delay="0"/>
                                  </p:stCondLst>
                                  <p:endCondLst>
                                    <p:cond evt="begin" delay="0">
                                      <p:tn val="50"/>
                                    </p:cond>
                                  </p:endCondLst>
                                  <p:childTnLst>
                                    <p:set>
                                      <p:cBhvr>
                                        <p:cTn id="51" dur="1" fill="hold">
                                          <p:stCondLst>
                                            <p:cond delay="9"/>
                                          </p:stCondLst>
                                        </p:cTn>
                                        <p:tgtEl>
                                          <p:spTgt spid="142">
                                            <p:txEl>
                                              <p:pRg st="0" end="0"/>
                                            </p:txEl>
                                          </p:spTgt>
                                        </p:tgtEl>
                                        <p:attrNameLst>
                                          <p:attrName>style.visibility</p:attrName>
                                        </p:attrNameLst>
                                      </p:cBhvr>
                                      <p:to>
                                        <p:strVal val="visible"/>
                                      </p:to>
                                    </p:set>
                                  </p:childTnLst>
                                </p:cTn>
                              </p:par>
                            </p:childTnLst>
                          </p:cTn>
                        </p:par>
                        <p:par>
                          <p:cTn id="52" fill="hold">
                            <p:stCondLst>
                              <p:cond delay="160"/>
                            </p:stCondLst>
                            <p:childTnLst>
                              <p:par>
                                <p:cTn id="53" presetID="1" presetClass="entr" presetSubtype="0" fill="hold" grpId="0" nodeType="afterEffect">
                                  <p:stCondLst>
                                    <p:cond delay="0"/>
                                  </p:stCondLst>
                                  <p:childTnLst>
                                    <p:set>
                                      <p:cBhvr>
                                        <p:cTn id="54" dur="1" fill="hold">
                                          <p:stCondLst>
                                            <p:cond delay="9"/>
                                          </p:stCondLst>
                                        </p:cTn>
                                        <p:tgtEl>
                                          <p:spTgt spid="143">
                                            <p:bg/>
                                          </p:spTgt>
                                        </p:tgtEl>
                                        <p:attrNameLst>
                                          <p:attrName>style.visibility</p:attrName>
                                        </p:attrNameLst>
                                      </p:cBhvr>
                                      <p:to>
                                        <p:strVal val="visible"/>
                                      </p:to>
                                    </p:set>
                                  </p:childTnLst>
                                </p:cTn>
                              </p:par>
                            </p:childTnLst>
                          </p:cTn>
                        </p:par>
                        <p:par>
                          <p:cTn id="55" fill="hold">
                            <p:stCondLst>
                              <p:cond delay="170"/>
                            </p:stCondLst>
                            <p:childTnLst>
                              <p:par>
                                <p:cTn id="56" presetID="1" presetClass="entr" presetSubtype="0" fill="hold" grpId="0" nodeType="afterEffect" nodePh="1">
                                  <p:stCondLst>
                                    <p:cond delay="0"/>
                                  </p:stCondLst>
                                  <p:endCondLst>
                                    <p:cond evt="begin" delay="0">
                                      <p:tn val="56"/>
                                    </p:cond>
                                  </p:endCondLst>
                                  <p:childTnLst>
                                    <p:set>
                                      <p:cBhvr>
                                        <p:cTn id="57" dur="1" fill="hold">
                                          <p:stCondLst>
                                            <p:cond delay="9"/>
                                          </p:stCondLst>
                                        </p:cTn>
                                        <p:tgtEl>
                                          <p:spTgt spid="143">
                                            <p:txEl>
                                              <p:pRg st="0" end="0"/>
                                            </p:txEl>
                                          </p:spTgt>
                                        </p:tgtEl>
                                        <p:attrNameLst>
                                          <p:attrName>style.visibility</p:attrName>
                                        </p:attrNameLst>
                                      </p:cBhvr>
                                      <p:to>
                                        <p:strVal val="visible"/>
                                      </p:to>
                                    </p:set>
                                  </p:childTnLst>
                                </p:cTn>
                              </p:par>
                            </p:childTnLst>
                          </p:cTn>
                        </p:par>
                        <p:par>
                          <p:cTn id="58" fill="hold">
                            <p:stCondLst>
                              <p:cond delay="180"/>
                            </p:stCondLst>
                            <p:childTnLst>
                              <p:par>
                                <p:cTn id="59" presetID="1" presetClass="entr" presetSubtype="0" fill="hold" grpId="0" nodeType="afterEffect">
                                  <p:stCondLst>
                                    <p:cond delay="0"/>
                                  </p:stCondLst>
                                  <p:childTnLst>
                                    <p:set>
                                      <p:cBhvr>
                                        <p:cTn id="60" dur="1" fill="hold">
                                          <p:stCondLst>
                                            <p:cond delay="9"/>
                                          </p:stCondLst>
                                        </p:cTn>
                                        <p:tgtEl>
                                          <p:spTgt spid="144">
                                            <p:bg/>
                                          </p:spTgt>
                                        </p:tgtEl>
                                        <p:attrNameLst>
                                          <p:attrName>style.visibility</p:attrName>
                                        </p:attrNameLst>
                                      </p:cBhvr>
                                      <p:to>
                                        <p:strVal val="visible"/>
                                      </p:to>
                                    </p:set>
                                  </p:childTnLst>
                                </p:cTn>
                              </p:par>
                            </p:childTnLst>
                          </p:cTn>
                        </p:par>
                        <p:par>
                          <p:cTn id="61" fill="hold">
                            <p:stCondLst>
                              <p:cond delay="190"/>
                            </p:stCondLst>
                            <p:childTnLst>
                              <p:par>
                                <p:cTn id="62" presetID="1" presetClass="entr" presetSubtype="0" fill="hold" grpId="0" nodeType="afterEffect" nodePh="1">
                                  <p:stCondLst>
                                    <p:cond delay="0"/>
                                  </p:stCondLst>
                                  <p:endCondLst>
                                    <p:cond evt="begin" delay="0">
                                      <p:tn val="62"/>
                                    </p:cond>
                                  </p:endCondLst>
                                  <p:childTnLst>
                                    <p:set>
                                      <p:cBhvr>
                                        <p:cTn id="63" dur="1" fill="hold">
                                          <p:stCondLst>
                                            <p:cond delay="9"/>
                                          </p:stCondLst>
                                        </p:cTn>
                                        <p:tgtEl>
                                          <p:spTgt spid="144">
                                            <p:txEl>
                                              <p:pRg st="0" end="0"/>
                                            </p:txEl>
                                          </p:spTgt>
                                        </p:tgtEl>
                                        <p:attrNameLst>
                                          <p:attrName>style.visibility</p:attrName>
                                        </p:attrNameLst>
                                      </p:cBhvr>
                                      <p:to>
                                        <p:strVal val="visible"/>
                                      </p:to>
                                    </p:set>
                                  </p:childTnLst>
                                </p:cTn>
                              </p:par>
                            </p:childTnLst>
                          </p:cTn>
                        </p:par>
                        <p:par>
                          <p:cTn id="64" fill="hold">
                            <p:stCondLst>
                              <p:cond delay="200"/>
                            </p:stCondLst>
                            <p:childTnLst>
                              <p:par>
                                <p:cTn id="65" presetID="1" presetClass="entr" presetSubtype="0" fill="hold" grpId="0" nodeType="afterEffect">
                                  <p:stCondLst>
                                    <p:cond delay="0"/>
                                  </p:stCondLst>
                                  <p:childTnLst>
                                    <p:set>
                                      <p:cBhvr>
                                        <p:cTn id="66" dur="1" fill="hold">
                                          <p:stCondLst>
                                            <p:cond delay="9"/>
                                          </p:stCondLst>
                                        </p:cTn>
                                        <p:tgtEl>
                                          <p:spTgt spid="145">
                                            <p:bg/>
                                          </p:spTgt>
                                        </p:tgtEl>
                                        <p:attrNameLst>
                                          <p:attrName>style.visibility</p:attrName>
                                        </p:attrNameLst>
                                      </p:cBhvr>
                                      <p:to>
                                        <p:strVal val="visible"/>
                                      </p:to>
                                    </p:set>
                                  </p:childTnLst>
                                </p:cTn>
                              </p:par>
                            </p:childTnLst>
                          </p:cTn>
                        </p:par>
                        <p:par>
                          <p:cTn id="67" fill="hold">
                            <p:stCondLst>
                              <p:cond delay="210"/>
                            </p:stCondLst>
                            <p:childTnLst>
                              <p:par>
                                <p:cTn id="68" presetID="1" presetClass="entr" presetSubtype="0" fill="hold" grpId="0" nodeType="afterEffect" nodePh="1">
                                  <p:stCondLst>
                                    <p:cond delay="0"/>
                                  </p:stCondLst>
                                  <p:endCondLst>
                                    <p:cond evt="begin" delay="0">
                                      <p:tn val="68"/>
                                    </p:cond>
                                  </p:endCondLst>
                                  <p:childTnLst>
                                    <p:set>
                                      <p:cBhvr>
                                        <p:cTn id="69" dur="1" fill="hold">
                                          <p:stCondLst>
                                            <p:cond delay="9"/>
                                          </p:stCondLst>
                                        </p:cTn>
                                        <p:tgtEl>
                                          <p:spTgt spid="145">
                                            <p:txEl>
                                              <p:pRg st="0" end="0"/>
                                            </p:txEl>
                                          </p:spTgt>
                                        </p:tgtEl>
                                        <p:attrNameLst>
                                          <p:attrName>style.visibility</p:attrName>
                                        </p:attrNameLst>
                                      </p:cBhvr>
                                      <p:to>
                                        <p:strVal val="visible"/>
                                      </p:to>
                                    </p:set>
                                  </p:childTnLst>
                                </p:cTn>
                              </p:par>
                            </p:childTnLst>
                          </p:cTn>
                        </p:par>
                        <p:par>
                          <p:cTn id="70" fill="hold">
                            <p:stCondLst>
                              <p:cond delay="220"/>
                            </p:stCondLst>
                            <p:childTnLst>
                              <p:par>
                                <p:cTn id="71" presetID="1" presetClass="entr" presetSubtype="0" fill="hold" grpId="0" nodeType="afterEffect">
                                  <p:stCondLst>
                                    <p:cond delay="0"/>
                                  </p:stCondLst>
                                  <p:childTnLst>
                                    <p:set>
                                      <p:cBhvr>
                                        <p:cTn id="72" dur="1" fill="hold">
                                          <p:stCondLst>
                                            <p:cond delay="9"/>
                                          </p:stCondLst>
                                        </p:cTn>
                                        <p:tgtEl>
                                          <p:spTgt spid="146">
                                            <p:bg/>
                                          </p:spTgt>
                                        </p:tgtEl>
                                        <p:attrNameLst>
                                          <p:attrName>style.visibility</p:attrName>
                                        </p:attrNameLst>
                                      </p:cBhvr>
                                      <p:to>
                                        <p:strVal val="visible"/>
                                      </p:to>
                                    </p:set>
                                  </p:childTnLst>
                                </p:cTn>
                              </p:par>
                            </p:childTnLst>
                          </p:cTn>
                        </p:par>
                        <p:par>
                          <p:cTn id="73" fill="hold">
                            <p:stCondLst>
                              <p:cond delay="230"/>
                            </p:stCondLst>
                            <p:childTnLst>
                              <p:par>
                                <p:cTn id="74" presetID="1" presetClass="entr" presetSubtype="0" fill="hold" grpId="0" nodeType="afterEffect" nodePh="1">
                                  <p:stCondLst>
                                    <p:cond delay="0"/>
                                  </p:stCondLst>
                                  <p:endCondLst>
                                    <p:cond evt="begin" delay="0">
                                      <p:tn val="74"/>
                                    </p:cond>
                                  </p:endCondLst>
                                  <p:childTnLst>
                                    <p:set>
                                      <p:cBhvr>
                                        <p:cTn id="75" dur="1" fill="hold">
                                          <p:stCondLst>
                                            <p:cond delay="9"/>
                                          </p:stCondLst>
                                        </p:cTn>
                                        <p:tgtEl>
                                          <p:spTgt spid="146">
                                            <p:txEl>
                                              <p:pRg st="0" end="0"/>
                                            </p:txEl>
                                          </p:spTgt>
                                        </p:tgtEl>
                                        <p:attrNameLst>
                                          <p:attrName>style.visibility</p:attrName>
                                        </p:attrNameLst>
                                      </p:cBhvr>
                                      <p:to>
                                        <p:strVal val="visible"/>
                                      </p:to>
                                    </p:set>
                                  </p:childTnLst>
                                </p:cTn>
                              </p:par>
                            </p:childTnLst>
                          </p:cTn>
                        </p:par>
                        <p:par>
                          <p:cTn id="76" fill="hold">
                            <p:stCondLst>
                              <p:cond delay="240"/>
                            </p:stCondLst>
                            <p:childTnLst>
                              <p:par>
                                <p:cTn id="77" presetID="1" presetClass="entr" presetSubtype="0" fill="hold" grpId="0" nodeType="afterEffect">
                                  <p:stCondLst>
                                    <p:cond delay="0"/>
                                  </p:stCondLst>
                                  <p:childTnLst>
                                    <p:set>
                                      <p:cBhvr>
                                        <p:cTn id="78" dur="1" fill="hold">
                                          <p:stCondLst>
                                            <p:cond delay="9"/>
                                          </p:stCondLst>
                                        </p:cTn>
                                        <p:tgtEl>
                                          <p:spTgt spid="147">
                                            <p:bg/>
                                          </p:spTgt>
                                        </p:tgtEl>
                                        <p:attrNameLst>
                                          <p:attrName>style.visibility</p:attrName>
                                        </p:attrNameLst>
                                      </p:cBhvr>
                                      <p:to>
                                        <p:strVal val="visible"/>
                                      </p:to>
                                    </p:set>
                                  </p:childTnLst>
                                </p:cTn>
                              </p:par>
                            </p:childTnLst>
                          </p:cTn>
                        </p:par>
                        <p:par>
                          <p:cTn id="79" fill="hold">
                            <p:stCondLst>
                              <p:cond delay="250"/>
                            </p:stCondLst>
                            <p:childTnLst>
                              <p:par>
                                <p:cTn id="80" presetID="1" presetClass="entr" presetSubtype="0" fill="hold" grpId="0" nodeType="afterEffect" nodePh="1">
                                  <p:stCondLst>
                                    <p:cond delay="0"/>
                                  </p:stCondLst>
                                  <p:endCondLst>
                                    <p:cond evt="begin" delay="0">
                                      <p:tn val="80"/>
                                    </p:cond>
                                  </p:endCondLst>
                                  <p:childTnLst>
                                    <p:set>
                                      <p:cBhvr>
                                        <p:cTn id="81" dur="1" fill="hold">
                                          <p:stCondLst>
                                            <p:cond delay="9"/>
                                          </p:stCondLst>
                                        </p:cTn>
                                        <p:tgtEl>
                                          <p:spTgt spid="147">
                                            <p:txEl>
                                              <p:pRg st="0" end="0"/>
                                            </p:txEl>
                                          </p:spTgt>
                                        </p:tgtEl>
                                        <p:attrNameLst>
                                          <p:attrName>style.visibility</p:attrName>
                                        </p:attrNameLst>
                                      </p:cBhvr>
                                      <p:to>
                                        <p:strVal val="visible"/>
                                      </p:to>
                                    </p:set>
                                  </p:childTnLst>
                                </p:cTn>
                              </p:par>
                            </p:childTnLst>
                          </p:cTn>
                        </p:par>
                        <p:par>
                          <p:cTn id="82" fill="hold">
                            <p:stCondLst>
                              <p:cond delay="260"/>
                            </p:stCondLst>
                            <p:childTnLst>
                              <p:par>
                                <p:cTn id="83" presetID="1" presetClass="entr" presetSubtype="0" fill="hold" grpId="0" nodeType="afterEffect">
                                  <p:stCondLst>
                                    <p:cond delay="0"/>
                                  </p:stCondLst>
                                  <p:childTnLst>
                                    <p:set>
                                      <p:cBhvr>
                                        <p:cTn id="84" dur="1" fill="hold">
                                          <p:stCondLst>
                                            <p:cond delay="9"/>
                                          </p:stCondLst>
                                        </p:cTn>
                                        <p:tgtEl>
                                          <p:spTgt spid="148">
                                            <p:bg/>
                                          </p:spTgt>
                                        </p:tgtEl>
                                        <p:attrNameLst>
                                          <p:attrName>style.visibility</p:attrName>
                                        </p:attrNameLst>
                                      </p:cBhvr>
                                      <p:to>
                                        <p:strVal val="visible"/>
                                      </p:to>
                                    </p:set>
                                  </p:childTnLst>
                                </p:cTn>
                              </p:par>
                            </p:childTnLst>
                          </p:cTn>
                        </p:par>
                        <p:par>
                          <p:cTn id="85" fill="hold">
                            <p:stCondLst>
                              <p:cond delay="270"/>
                            </p:stCondLst>
                            <p:childTnLst>
                              <p:par>
                                <p:cTn id="86" presetID="1" presetClass="entr" presetSubtype="0" fill="hold" grpId="0" nodeType="afterEffect" nodePh="1">
                                  <p:stCondLst>
                                    <p:cond delay="0"/>
                                  </p:stCondLst>
                                  <p:endCondLst>
                                    <p:cond evt="begin" delay="0">
                                      <p:tn val="86"/>
                                    </p:cond>
                                  </p:endCondLst>
                                  <p:childTnLst>
                                    <p:set>
                                      <p:cBhvr>
                                        <p:cTn id="87" dur="1" fill="hold">
                                          <p:stCondLst>
                                            <p:cond delay="9"/>
                                          </p:stCondLst>
                                        </p:cTn>
                                        <p:tgtEl>
                                          <p:spTgt spid="148">
                                            <p:txEl>
                                              <p:pRg st="0" end="0"/>
                                            </p:txEl>
                                          </p:spTgt>
                                        </p:tgtEl>
                                        <p:attrNameLst>
                                          <p:attrName>style.visibility</p:attrName>
                                        </p:attrNameLst>
                                      </p:cBhvr>
                                      <p:to>
                                        <p:strVal val="visible"/>
                                      </p:to>
                                    </p:set>
                                  </p:childTnLst>
                                </p:cTn>
                              </p:par>
                            </p:childTnLst>
                          </p:cTn>
                        </p:par>
                        <p:par>
                          <p:cTn id="88" fill="hold">
                            <p:stCondLst>
                              <p:cond delay="280"/>
                            </p:stCondLst>
                            <p:childTnLst>
                              <p:par>
                                <p:cTn id="89" presetID="1" presetClass="entr" presetSubtype="0" fill="hold" grpId="0" nodeType="afterEffect">
                                  <p:stCondLst>
                                    <p:cond delay="0"/>
                                  </p:stCondLst>
                                  <p:childTnLst>
                                    <p:set>
                                      <p:cBhvr>
                                        <p:cTn id="90" dur="1" fill="hold">
                                          <p:stCondLst>
                                            <p:cond delay="9"/>
                                          </p:stCondLst>
                                        </p:cTn>
                                        <p:tgtEl>
                                          <p:spTgt spid="149">
                                            <p:bg/>
                                          </p:spTgt>
                                        </p:tgtEl>
                                        <p:attrNameLst>
                                          <p:attrName>style.visibility</p:attrName>
                                        </p:attrNameLst>
                                      </p:cBhvr>
                                      <p:to>
                                        <p:strVal val="visible"/>
                                      </p:to>
                                    </p:set>
                                  </p:childTnLst>
                                </p:cTn>
                              </p:par>
                            </p:childTnLst>
                          </p:cTn>
                        </p:par>
                        <p:par>
                          <p:cTn id="91" fill="hold">
                            <p:stCondLst>
                              <p:cond delay="290"/>
                            </p:stCondLst>
                            <p:childTnLst>
                              <p:par>
                                <p:cTn id="92" presetID="1" presetClass="entr" presetSubtype="0" fill="hold" grpId="0" nodeType="afterEffect" nodePh="1">
                                  <p:stCondLst>
                                    <p:cond delay="0"/>
                                  </p:stCondLst>
                                  <p:endCondLst>
                                    <p:cond evt="begin" delay="0">
                                      <p:tn val="92"/>
                                    </p:cond>
                                  </p:endCondLst>
                                  <p:childTnLst>
                                    <p:set>
                                      <p:cBhvr>
                                        <p:cTn id="93" dur="1" fill="hold">
                                          <p:stCondLst>
                                            <p:cond delay="9"/>
                                          </p:stCondLst>
                                        </p:cTn>
                                        <p:tgtEl>
                                          <p:spTgt spid="149">
                                            <p:txEl>
                                              <p:pRg st="0" end="0"/>
                                            </p:txEl>
                                          </p:spTgt>
                                        </p:tgtEl>
                                        <p:attrNameLst>
                                          <p:attrName>style.visibility</p:attrName>
                                        </p:attrNameLst>
                                      </p:cBhvr>
                                      <p:to>
                                        <p:strVal val="visible"/>
                                      </p:to>
                                    </p:set>
                                  </p:childTnLst>
                                </p:cTn>
                              </p:par>
                            </p:childTnLst>
                          </p:cTn>
                        </p:par>
                        <p:par>
                          <p:cTn id="94" fill="hold">
                            <p:stCondLst>
                              <p:cond delay="300"/>
                            </p:stCondLst>
                            <p:childTnLst>
                              <p:par>
                                <p:cTn id="95" presetID="1" presetClass="entr" presetSubtype="0" fill="hold" grpId="0" nodeType="afterEffect">
                                  <p:stCondLst>
                                    <p:cond delay="0"/>
                                  </p:stCondLst>
                                  <p:childTnLst>
                                    <p:set>
                                      <p:cBhvr>
                                        <p:cTn id="96" dur="1" fill="hold">
                                          <p:stCondLst>
                                            <p:cond delay="9"/>
                                          </p:stCondLst>
                                        </p:cTn>
                                        <p:tgtEl>
                                          <p:spTgt spid="150">
                                            <p:bg/>
                                          </p:spTgt>
                                        </p:tgtEl>
                                        <p:attrNameLst>
                                          <p:attrName>style.visibility</p:attrName>
                                        </p:attrNameLst>
                                      </p:cBhvr>
                                      <p:to>
                                        <p:strVal val="visible"/>
                                      </p:to>
                                    </p:set>
                                  </p:childTnLst>
                                </p:cTn>
                              </p:par>
                            </p:childTnLst>
                          </p:cTn>
                        </p:par>
                        <p:par>
                          <p:cTn id="97" fill="hold">
                            <p:stCondLst>
                              <p:cond delay="310"/>
                            </p:stCondLst>
                            <p:childTnLst>
                              <p:par>
                                <p:cTn id="98" presetID="1" presetClass="entr" presetSubtype="0" fill="hold" grpId="0" nodeType="afterEffect" nodePh="1">
                                  <p:stCondLst>
                                    <p:cond delay="0"/>
                                  </p:stCondLst>
                                  <p:endCondLst>
                                    <p:cond evt="begin" delay="0">
                                      <p:tn val="98"/>
                                    </p:cond>
                                  </p:endCondLst>
                                  <p:childTnLst>
                                    <p:set>
                                      <p:cBhvr>
                                        <p:cTn id="99" dur="1" fill="hold">
                                          <p:stCondLst>
                                            <p:cond delay="9"/>
                                          </p:stCondLst>
                                        </p:cTn>
                                        <p:tgtEl>
                                          <p:spTgt spid="150">
                                            <p:txEl>
                                              <p:pRg st="0" end="0"/>
                                            </p:txEl>
                                          </p:spTgt>
                                        </p:tgtEl>
                                        <p:attrNameLst>
                                          <p:attrName>style.visibility</p:attrName>
                                        </p:attrNameLst>
                                      </p:cBhvr>
                                      <p:to>
                                        <p:strVal val="visible"/>
                                      </p:to>
                                    </p:set>
                                  </p:childTnLst>
                                </p:cTn>
                              </p:par>
                            </p:childTnLst>
                          </p:cTn>
                        </p:par>
                        <p:par>
                          <p:cTn id="100" fill="hold">
                            <p:stCondLst>
                              <p:cond delay="320"/>
                            </p:stCondLst>
                            <p:childTnLst>
                              <p:par>
                                <p:cTn id="101" presetID="1" presetClass="entr" presetSubtype="0" fill="hold" grpId="0" nodeType="afterEffect">
                                  <p:stCondLst>
                                    <p:cond delay="0"/>
                                  </p:stCondLst>
                                  <p:childTnLst>
                                    <p:set>
                                      <p:cBhvr>
                                        <p:cTn id="102" dur="1" fill="hold">
                                          <p:stCondLst>
                                            <p:cond delay="9"/>
                                          </p:stCondLst>
                                        </p:cTn>
                                        <p:tgtEl>
                                          <p:spTgt spid="151">
                                            <p:bg/>
                                          </p:spTgt>
                                        </p:tgtEl>
                                        <p:attrNameLst>
                                          <p:attrName>style.visibility</p:attrName>
                                        </p:attrNameLst>
                                      </p:cBhvr>
                                      <p:to>
                                        <p:strVal val="visible"/>
                                      </p:to>
                                    </p:set>
                                  </p:childTnLst>
                                </p:cTn>
                              </p:par>
                            </p:childTnLst>
                          </p:cTn>
                        </p:par>
                        <p:par>
                          <p:cTn id="103" fill="hold">
                            <p:stCondLst>
                              <p:cond delay="330"/>
                            </p:stCondLst>
                            <p:childTnLst>
                              <p:par>
                                <p:cTn id="104" presetID="1" presetClass="entr" presetSubtype="0" fill="hold" grpId="0" nodeType="afterEffect" nodePh="1">
                                  <p:stCondLst>
                                    <p:cond delay="0"/>
                                  </p:stCondLst>
                                  <p:endCondLst>
                                    <p:cond evt="begin" delay="0">
                                      <p:tn val="104"/>
                                    </p:cond>
                                  </p:endCondLst>
                                  <p:childTnLst>
                                    <p:set>
                                      <p:cBhvr>
                                        <p:cTn id="105" dur="1" fill="hold">
                                          <p:stCondLst>
                                            <p:cond delay="9"/>
                                          </p:stCondLst>
                                        </p:cTn>
                                        <p:tgtEl>
                                          <p:spTgt spid="151">
                                            <p:txEl>
                                              <p:pRg st="0" end="0"/>
                                            </p:txEl>
                                          </p:spTgt>
                                        </p:tgtEl>
                                        <p:attrNameLst>
                                          <p:attrName>style.visibility</p:attrName>
                                        </p:attrNameLst>
                                      </p:cBhvr>
                                      <p:to>
                                        <p:strVal val="visible"/>
                                      </p:to>
                                    </p:set>
                                  </p:childTnLst>
                                </p:cTn>
                              </p:par>
                            </p:childTnLst>
                          </p:cTn>
                        </p:par>
                        <p:par>
                          <p:cTn id="106" fill="hold">
                            <p:stCondLst>
                              <p:cond delay="340"/>
                            </p:stCondLst>
                            <p:childTnLst>
                              <p:par>
                                <p:cTn id="107" presetID="1" presetClass="entr" presetSubtype="0" fill="hold" grpId="0" nodeType="afterEffect">
                                  <p:stCondLst>
                                    <p:cond delay="0"/>
                                  </p:stCondLst>
                                  <p:childTnLst>
                                    <p:set>
                                      <p:cBhvr>
                                        <p:cTn id="108" dur="1" fill="hold">
                                          <p:stCondLst>
                                            <p:cond delay="9"/>
                                          </p:stCondLst>
                                        </p:cTn>
                                        <p:tgtEl>
                                          <p:spTgt spid="152">
                                            <p:bg/>
                                          </p:spTgt>
                                        </p:tgtEl>
                                        <p:attrNameLst>
                                          <p:attrName>style.visibility</p:attrName>
                                        </p:attrNameLst>
                                      </p:cBhvr>
                                      <p:to>
                                        <p:strVal val="visible"/>
                                      </p:to>
                                    </p:set>
                                  </p:childTnLst>
                                </p:cTn>
                              </p:par>
                            </p:childTnLst>
                          </p:cTn>
                        </p:par>
                        <p:par>
                          <p:cTn id="109" fill="hold">
                            <p:stCondLst>
                              <p:cond delay="350"/>
                            </p:stCondLst>
                            <p:childTnLst>
                              <p:par>
                                <p:cTn id="110" presetID="1" presetClass="entr" presetSubtype="0" fill="hold" grpId="0" nodeType="afterEffect" nodePh="1">
                                  <p:stCondLst>
                                    <p:cond delay="0"/>
                                  </p:stCondLst>
                                  <p:endCondLst>
                                    <p:cond evt="begin" delay="0">
                                      <p:tn val="110"/>
                                    </p:cond>
                                  </p:endCondLst>
                                  <p:childTnLst>
                                    <p:set>
                                      <p:cBhvr>
                                        <p:cTn id="111" dur="1" fill="hold">
                                          <p:stCondLst>
                                            <p:cond delay="9"/>
                                          </p:stCondLst>
                                        </p:cTn>
                                        <p:tgtEl>
                                          <p:spTgt spid="152">
                                            <p:txEl>
                                              <p:pRg st="0" end="0"/>
                                            </p:txEl>
                                          </p:spTgt>
                                        </p:tgtEl>
                                        <p:attrNameLst>
                                          <p:attrName>style.visibility</p:attrName>
                                        </p:attrNameLst>
                                      </p:cBhvr>
                                      <p:to>
                                        <p:strVal val="visible"/>
                                      </p:to>
                                    </p:set>
                                  </p:childTnLst>
                                </p:cTn>
                              </p:par>
                            </p:childTnLst>
                          </p:cTn>
                        </p:par>
                        <p:par>
                          <p:cTn id="112" fill="hold">
                            <p:stCondLst>
                              <p:cond delay="360"/>
                            </p:stCondLst>
                            <p:childTnLst>
                              <p:par>
                                <p:cTn id="113" presetID="1" presetClass="entr" presetSubtype="0" fill="hold" grpId="0" nodeType="afterEffect">
                                  <p:stCondLst>
                                    <p:cond delay="0"/>
                                  </p:stCondLst>
                                  <p:childTnLst>
                                    <p:set>
                                      <p:cBhvr>
                                        <p:cTn id="114" dur="1" fill="hold">
                                          <p:stCondLst>
                                            <p:cond delay="9"/>
                                          </p:stCondLst>
                                        </p:cTn>
                                        <p:tgtEl>
                                          <p:spTgt spid="153">
                                            <p:bg/>
                                          </p:spTgt>
                                        </p:tgtEl>
                                        <p:attrNameLst>
                                          <p:attrName>style.visibility</p:attrName>
                                        </p:attrNameLst>
                                      </p:cBhvr>
                                      <p:to>
                                        <p:strVal val="visible"/>
                                      </p:to>
                                    </p:set>
                                  </p:childTnLst>
                                </p:cTn>
                              </p:par>
                            </p:childTnLst>
                          </p:cTn>
                        </p:par>
                        <p:par>
                          <p:cTn id="115" fill="hold">
                            <p:stCondLst>
                              <p:cond delay="370"/>
                            </p:stCondLst>
                            <p:childTnLst>
                              <p:par>
                                <p:cTn id="116" presetID="1" presetClass="entr" presetSubtype="0" fill="hold" grpId="0" nodeType="afterEffect" nodePh="1">
                                  <p:stCondLst>
                                    <p:cond delay="0"/>
                                  </p:stCondLst>
                                  <p:endCondLst>
                                    <p:cond evt="begin" delay="0">
                                      <p:tn val="116"/>
                                    </p:cond>
                                  </p:endCondLst>
                                  <p:childTnLst>
                                    <p:set>
                                      <p:cBhvr>
                                        <p:cTn id="117" dur="1" fill="hold">
                                          <p:stCondLst>
                                            <p:cond delay="9"/>
                                          </p:stCondLst>
                                        </p:cTn>
                                        <p:tgtEl>
                                          <p:spTgt spid="153">
                                            <p:txEl>
                                              <p:pRg st="0" end="0"/>
                                            </p:txEl>
                                          </p:spTgt>
                                        </p:tgtEl>
                                        <p:attrNameLst>
                                          <p:attrName>style.visibility</p:attrName>
                                        </p:attrNameLst>
                                      </p:cBhvr>
                                      <p:to>
                                        <p:strVal val="visible"/>
                                      </p:to>
                                    </p:set>
                                  </p:childTnLst>
                                </p:cTn>
                              </p:par>
                            </p:childTnLst>
                          </p:cTn>
                        </p:par>
                        <p:par>
                          <p:cTn id="118" fill="hold">
                            <p:stCondLst>
                              <p:cond delay="380"/>
                            </p:stCondLst>
                            <p:childTnLst>
                              <p:par>
                                <p:cTn id="119" presetID="1" presetClass="entr" presetSubtype="0" fill="hold" grpId="0" nodeType="afterEffect">
                                  <p:stCondLst>
                                    <p:cond delay="0"/>
                                  </p:stCondLst>
                                  <p:childTnLst>
                                    <p:set>
                                      <p:cBhvr>
                                        <p:cTn id="120" dur="1" fill="hold">
                                          <p:stCondLst>
                                            <p:cond delay="9"/>
                                          </p:stCondLst>
                                        </p:cTn>
                                        <p:tgtEl>
                                          <p:spTgt spid="154">
                                            <p:bg/>
                                          </p:spTgt>
                                        </p:tgtEl>
                                        <p:attrNameLst>
                                          <p:attrName>style.visibility</p:attrName>
                                        </p:attrNameLst>
                                      </p:cBhvr>
                                      <p:to>
                                        <p:strVal val="visible"/>
                                      </p:to>
                                    </p:set>
                                  </p:childTnLst>
                                </p:cTn>
                              </p:par>
                            </p:childTnLst>
                          </p:cTn>
                        </p:par>
                        <p:par>
                          <p:cTn id="121" fill="hold">
                            <p:stCondLst>
                              <p:cond delay="390"/>
                            </p:stCondLst>
                            <p:childTnLst>
                              <p:par>
                                <p:cTn id="122" presetID="1" presetClass="entr" presetSubtype="0" fill="hold" grpId="0" nodeType="afterEffect" nodePh="1">
                                  <p:stCondLst>
                                    <p:cond delay="0"/>
                                  </p:stCondLst>
                                  <p:endCondLst>
                                    <p:cond evt="begin" delay="0">
                                      <p:tn val="122"/>
                                    </p:cond>
                                  </p:endCondLst>
                                  <p:childTnLst>
                                    <p:set>
                                      <p:cBhvr>
                                        <p:cTn id="123" dur="1" fill="hold">
                                          <p:stCondLst>
                                            <p:cond delay="9"/>
                                          </p:stCondLst>
                                        </p:cTn>
                                        <p:tgtEl>
                                          <p:spTgt spid="154">
                                            <p:txEl>
                                              <p:pRg st="0" end="0"/>
                                            </p:txEl>
                                          </p:spTgt>
                                        </p:tgtEl>
                                        <p:attrNameLst>
                                          <p:attrName>style.visibility</p:attrName>
                                        </p:attrNameLst>
                                      </p:cBhvr>
                                      <p:to>
                                        <p:strVal val="visible"/>
                                      </p:to>
                                    </p:set>
                                  </p:childTnLst>
                                </p:cTn>
                              </p:par>
                            </p:childTnLst>
                          </p:cTn>
                        </p:par>
                        <p:par>
                          <p:cTn id="124" fill="hold">
                            <p:stCondLst>
                              <p:cond delay="400"/>
                            </p:stCondLst>
                            <p:childTnLst>
                              <p:par>
                                <p:cTn id="125" presetID="1" presetClass="entr" presetSubtype="0" fill="hold" grpId="0" nodeType="afterEffect">
                                  <p:stCondLst>
                                    <p:cond delay="0"/>
                                  </p:stCondLst>
                                  <p:childTnLst>
                                    <p:set>
                                      <p:cBhvr>
                                        <p:cTn id="126" dur="1" fill="hold">
                                          <p:stCondLst>
                                            <p:cond delay="9"/>
                                          </p:stCondLst>
                                        </p:cTn>
                                        <p:tgtEl>
                                          <p:spTgt spid="155">
                                            <p:bg/>
                                          </p:spTgt>
                                        </p:tgtEl>
                                        <p:attrNameLst>
                                          <p:attrName>style.visibility</p:attrName>
                                        </p:attrNameLst>
                                      </p:cBhvr>
                                      <p:to>
                                        <p:strVal val="visible"/>
                                      </p:to>
                                    </p:set>
                                  </p:childTnLst>
                                </p:cTn>
                              </p:par>
                            </p:childTnLst>
                          </p:cTn>
                        </p:par>
                        <p:par>
                          <p:cTn id="127" fill="hold">
                            <p:stCondLst>
                              <p:cond delay="410"/>
                            </p:stCondLst>
                            <p:childTnLst>
                              <p:par>
                                <p:cTn id="128" presetID="1" presetClass="entr" presetSubtype="0" fill="hold" grpId="0" nodeType="afterEffect" nodePh="1">
                                  <p:stCondLst>
                                    <p:cond delay="0"/>
                                  </p:stCondLst>
                                  <p:endCondLst>
                                    <p:cond evt="begin" delay="0">
                                      <p:tn val="128"/>
                                    </p:cond>
                                  </p:endCondLst>
                                  <p:childTnLst>
                                    <p:set>
                                      <p:cBhvr>
                                        <p:cTn id="129" dur="1" fill="hold">
                                          <p:stCondLst>
                                            <p:cond delay="9"/>
                                          </p:stCondLst>
                                        </p:cTn>
                                        <p:tgtEl>
                                          <p:spTgt spid="155">
                                            <p:txEl>
                                              <p:pRg st="0" end="0"/>
                                            </p:txEl>
                                          </p:spTgt>
                                        </p:tgtEl>
                                        <p:attrNameLst>
                                          <p:attrName>style.visibility</p:attrName>
                                        </p:attrNameLst>
                                      </p:cBhvr>
                                      <p:to>
                                        <p:strVal val="visible"/>
                                      </p:to>
                                    </p:set>
                                  </p:childTnLst>
                                </p:cTn>
                              </p:par>
                            </p:childTnLst>
                          </p:cTn>
                        </p:par>
                        <p:par>
                          <p:cTn id="130" fill="hold">
                            <p:stCondLst>
                              <p:cond delay="420"/>
                            </p:stCondLst>
                            <p:childTnLst>
                              <p:par>
                                <p:cTn id="131" presetID="1" presetClass="entr" presetSubtype="0" fill="hold" grpId="0" nodeType="afterEffect">
                                  <p:stCondLst>
                                    <p:cond delay="0"/>
                                  </p:stCondLst>
                                  <p:childTnLst>
                                    <p:set>
                                      <p:cBhvr>
                                        <p:cTn id="132" dur="1" fill="hold">
                                          <p:stCondLst>
                                            <p:cond delay="9"/>
                                          </p:stCondLst>
                                        </p:cTn>
                                        <p:tgtEl>
                                          <p:spTgt spid="156">
                                            <p:bg/>
                                          </p:spTgt>
                                        </p:tgtEl>
                                        <p:attrNameLst>
                                          <p:attrName>style.visibility</p:attrName>
                                        </p:attrNameLst>
                                      </p:cBhvr>
                                      <p:to>
                                        <p:strVal val="visible"/>
                                      </p:to>
                                    </p:set>
                                  </p:childTnLst>
                                </p:cTn>
                              </p:par>
                            </p:childTnLst>
                          </p:cTn>
                        </p:par>
                        <p:par>
                          <p:cTn id="133" fill="hold">
                            <p:stCondLst>
                              <p:cond delay="430"/>
                            </p:stCondLst>
                            <p:childTnLst>
                              <p:par>
                                <p:cTn id="134" presetID="1" presetClass="entr" presetSubtype="0" fill="hold" grpId="0" nodeType="afterEffect" nodePh="1">
                                  <p:stCondLst>
                                    <p:cond delay="0"/>
                                  </p:stCondLst>
                                  <p:endCondLst>
                                    <p:cond evt="begin" delay="0">
                                      <p:tn val="134"/>
                                    </p:cond>
                                  </p:endCondLst>
                                  <p:childTnLst>
                                    <p:set>
                                      <p:cBhvr>
                                        <p:cTn id="135" dur="1" fill="hold">
                                          <p:stCondLst>
                                            <p:cond delay="9"/>
                                          </p:stCondLst>
                                        </p:cTn>
                                        <p:tgtEl>
                                          <p:spTgt spid="156">
                                            <p:txEl>
                                              <p:pRg st="0" end="0"/>
                                            </p:txEl>
                                          </p:spTgt>
                                        </p:tgtEl>
                                        <p:attrNameLst>
                                          <p:attrName>style.visibility</p:attrName>
                                        </p:attrNameLst>
                                      </p:cBhvr>
                                      <p:to>
                                        <p:strVal val="visible"/>
                                      </p:to>
                                    </p:set>
                                  </p:childTnLst>
                                </p:cTn>
                              </p:par>
                            </p:childTnLst>
                          </p:cTn>
                        </p:par>
                        <p:par>
                          <p:cTn id="136" fill="hold">
                            <p:stCondLst>
                              <p:cond delay="440"/>
                            </p:stCondLst>
                            <p:childTnLst>
                              <p:par>
                                <p:cTn id="137" presetID="1" presetClass="entr" presetSubtype="0" fill="hold" grpId="0" nodeType="afterEffect">
                                  <p:stCondLst>
                                    <p:cond delay="0"/>
                                  </p:stCondLst>
                                  <p:childTnLst>
                                    <p:set>
                                      <p:cBhvr>
                                        <p:cTn id="138" dur="1" fill="hold">
                                          <p:stCondLst>
                                            <p:cond delay="9"/>
                                          </p:stCondLst>
                                        </p:cTn>
                                        <p:tgtEl>
                                          <p:spTgt spid="157">
                                            <p:bg/>
                                          </p:spTgt>
                                        </p:tgtEl>
                                        <p:attrNameLst>
                                          <p:attrName>style.visibility</p:attrName>
                                        </p:attrNameLst>
                                      </p:cBhvr>
                                      <p:to>
                                        <p:strVal val="visible"/>
                                      </p:to>
                                    </p:set>
                                  </p:childTnLst>
                                </p:cTn>
                              </p:par>
                            </p:childTnLst>
                          </p:cTn>
                        </p:par>
                        <p:par>
                          <p:cTn id="139" fill="hold">
                            <p:stCondLst>
                              <p:cond delay="450"/>
                            </p:stCondLst>
                            <p:childTnLst>
                              <p:par>
                                <p:cTn id="140" presetID="1" presetClass="entr" presetSubtype="0" fill="hold" grpId="0" nodeType="afterEffect" nodePh="1">
                                  <p:stCondLst>
                                    <p:cond delay="0"/>
                                  </p:stCondLst>
                                  <p:endCondLst>
                                    <p:cond evt="begin" delay="0">
                                      <p:tn val="140"/>
                                    </p:cond>
                                  </p:endCondLst>
                                  <p:childTnLst>
                                    <p:set>
                                      <p:cBhvr>
                                        <p:cTn id="141" dur="1" fill="hold">
                                          <p:stCondLst>
                                            <p:cond delay="9"/>
                                          </p:stCondLst>
                                        </p:cTn>
                                        <p:tgtEl>
                                          <p:spTgt spid="157">
                                            <p:txEl>
                                              <p:pRg st="0" end="0"/>
                                            </p:txEl>
                                          </p:spTgt>
                                        </p:tgtEl>
                                        <p:attrNameLst>
                                          <p:attrName>style.visibility</p:attrName>
                                        </p:attrNameLst>
                                      </p:cBhvr>
                                      <p:to>
                                        <p:strVal val="visible"/>
                                      </p:to>
                                    </p:set>
                                  </p:childTnLst>
                                </p:cTn>
                              </p:par>
                            </p:childTnLst>
                          </p:cTn>
                        </p:par>
                        <p:par>
                          <p:cTn id="142" fill="hold">
                            <p:stCondLst>
                              <p:cond delay="460"/>
                            </p:stCondLst>
                            <p:childTnLst>
                              <p:par>
                                <p:cTn id="143" presetID="1" presetClass="entr" presetSubtype="0" fill="hold" grpId="0" nodeType="afterEffect">
                                  <p:stCondLst>
                                    <p:cond delay="0"/>
                                  </p:stCondLst>
                                  <p:childTnLst>
                                    <p:set>
                                      <p:cBhvr>
                                        <p:cTn id="144" dur="1" fill="hold">
                                          <p:stCondLst>
                                            <p:cond delay="9"/>
                                          </p:stCondLst>
                                        </p:cTn>
                                        <p:tgtEl>
                                          <p:spTgt spid="158">
                                            <p:bg/>
                                          </p:spTgt>
                                        </p:tgtEl>
                                        <p:attrNameLst>
                                          <p:attrName>style.visibility</p:attrName>
                                        </p:attrNameLst>
                                      </p:cBhvr>
                                      <p:to>
                                        <p:strVal val="visible"/>
                                      </p:to>
                                    </p:set>
                                  </p:childTnLst>
                                </p:cTn>
                              </p:par>
                            </p:childTnLst>
                          </p:cTn>
                        </p:par>
                        <p:par>
                          <p:cTn id="145" fill="hold">
                            <p:stCondLst>
                              <p:cond delay="470"/>
                            </p:stCondLst>
                            <p:childTnLst>
                              <p:par>
                                <p:cTn id="146" presetID="1" presetClass="entr" presetSubtype="0" fill="hold" grpId="0" nodeType="afterEffect" nodePh="1">
                                  <p:stCondLst>
                                    <p:cond delay="0"/>
                                  </p:stCondLst>
                                  <p:endCondLst>
                                    <p:cond evt="begin" delay="0">
                                      <p:tn val="146"/>
                                    </p:cond>
                                  </p:endCondLst>
                                  <p:childTnLst>
                                    <p:set>
                                      <p:cBhvr>
                                        <p:cTn id="147" dur="1" fill="hold">
                                          <p:stCondLst>
                                            <p:cond delay="9"/>
                                          </p:stCondLst>
                                        </p:cTn>
                                        <p:tgtEl>
                                          <p:spTgt spid="158">
                                            <p:txEl>
                                              <p:pRg st="0" end="0"/>
                                            </p:txEl>
                                          </p:spTgt>
                                        </p:tgtEl>
                                        <p:attrNameLst>
                                          <p:attrName>style.visibility</p:attrName>
                                        </p:attrNameLst>
                                      </p:cBhvr>
                                      <p:to>
                                        <p:strVal val="visible"/>
                                      </p:to>
                                    </p:set>
                                  </p:childTnLst>
                                </p:cTn>
                              </p:par>
                            </p:childTnLst>
                          </p:cTn>
                        </p:par>
                        <p:par>
                          <p:cTn id="148" fill="hold">
                            <p:stCondLst>
                              <p:cond delay="480"/>
                            </p:stCondLst>
                            <p:childTnLst>
                              <p:par>
                                <p:cTn id="149" presetID="1" presetClass="entr" presetSubtype="0" fill="hold" grpId="0" nodeType="afterEffect">
                                  <p:stCondLst>
                                    <p:cond delay="0"/>
                                  </p:stCondLst>
                                  <p:childTnLst>
                                    <p:set>
                                      <p:cBhvr>
                                        <p:cTn id="150" dur="1" fill="hold">
                                          <p:stCondLst>
                                            <p:cond delay="9"/>
                                          </p:stCondLst>
                                        </p:cTn>
                                        <p:tgtEl>
                                          <p:spTgt spid="159">
                                            <p:bg/>
                                          </p:spTgt>
                                        </p:tgtEl>
                                        <p:attrNameLst>
                                          <p:attrName>style.visibility</p:attrName>
                                        </p:attrNameLst>
                                      </p:cBhvr>
                                      <p:to>
                                        <p:strVal val="visible"/>
                                      </p:to>
                                    </p:set>
                                  </p:childTnLst>
                                </p:cTn>
                              </p:par>
                            </p:childTnLst>
                          </p:cTn>
                        </p:par>
                        <p:par>
                          <p:cTn id="151" fill="hold">
                            <p:stCondLst>
                              <p:cond delay="490"/>
                            </p:stCondLst>
                            <p:childTnLst>
                              <p:par>
                                <p:cTn id="152" presetID="1" presetClass="entr" presetSubtype="0" fill="hold" grpId="0" nodeType="afterEffect" nodePh="1">
                                  <p:stCondLst>
                                    <p:cond delay="0"/>
                                  </p:stCondLst>
                                  <p:endCondLst>
                                    <p:cond evt="begin" delay="0">
                                      <p:tn val="152"/>
                                    </p:cond>
                                  </p:endCondLst>
                                  <p:childTnLst>
                                    <p:set>
                                      <p:cBhvr>
                                        <p:cTn id="153" dur="1" fill="hold">
                                          <p:stCondLst>
                                            <p:cond delay="9"/>
                                          </p:stCondLst>
                                        </p:cTn>
                                        <p:tgtEl>
                                          <p:spTgt spid="159">
                                            <p:txEl>
                                              <p:pRg st="0" end="0"/>
                                            </p:txEl>
                                          </p:spTgt>
                                        </p:tgtEl>
                                        <p:attrNameLst>
                                          <p:attrName>style.visibility</p:attrName>
                                        </p:attrNameLst>
                                      </p:cBhvr>
                                      <p:to>
                                        <p:strVal val="visible"/>
                                      </p:to>
                                    </p:set>
                                  </p:childTnLst>
                                </p:cTn>
                              </p:par>
                            </p:childTnLst>
                          </p:cTn>
                        </p:par>
                        <p:par>
                          <p:cTn id="154" fill="hold">
                            <p:stCondLst>
                              <p:cond delay="500"/>
                            </p:stCondLst>
                            <p:childTnLst>
                              <p:par>
                                <p:cTn id="155" presetID="1" presetClass="entr" presetSubtype="0" fill="hold" grpId="0" nodeType="afterEffect">
                                  <p:stCondLst>
                                    <p:cond delay="0"/>
                                  </p:stCondLst>
                                  <p:childTnLst>
                                    <p:set>
                                      <p:cBhvr>
                                        <p:cTn id="156" dur="1" fill="hold">
                                          <p:stCondLst>
                                            <p:cond delay="9"/>
                                          </p:stCondLst>
                                        </p:cTn>
                                        <p:tgtEl>
                                          <p:spTgt spid="160">
                                            <p:bg/>
                                          </p:spTgt>
                                        </p:tgtEl>
                                        <p:attrNameLst>
                                          <p:attrName>style.visibility</p:attrName>
                                        </p:attrNameLst>
                                      </p:cBhvr>
                                      <p:to>
                                        <p:strVal val="visible"/>
                                      </p:to>
                                    </p:set>
                                  </p:childTnLst>
                                </p:cTn>
                              </p:par>
                            </p:childTnLst>
                          </p:cTn>
                        </p:par>
                        <p:par>
                          <p:cTn id="157" fill="hold">
                            <p:stCondLst>
                              <p:cond delay="510"/>
                            </p:stCondLst>
                            <p:childTnLst>
                              <p:par>
                                <p:cTn id="158" presetID="1" presetClass="entr" presetSubtype="0" fill="hold" grpId="0" nodeType="afterEffect" nodePh="1">
                                  <p:stCondLst>
                                    <p:cond delay="0"/>
                                  </p:stCondLst>
                                  <p:endCondLst>
                                    <p:cond evt="begin" delay="0">
                                      <p:tn val="158"/>
                                    </p:cond>
                                  </p:endCondLst>
                                  <p:childTnLst>
                                    <p:set>
                                      <p:cBhvr>
                                        <p:cTn id="159" dur="1" fill="hold">
                                          <p:stCondLst>
                                            <p:cond delay="9"/>
                                          </p:stCondLst>
                                        </p:cTn>
                                        <p:tgtEl>
                                          <p:spTgt spid="160">
                                            <p:txEl>
                                              <p:pRg st="0" end="0"/>
                                            </p:txEl>
                                          </p:spTgt>
                                        </p:tgtEl>
                                        <p:attrNameLst>
                                          <p:attrName>style.visibility</p:attrName>
                                        </p:attrNameLst>
                                      </p:cBhvr>
                                      <p:to>
                                        <p:strVal val="visible"/>
                                      </p:to>
                                    </p:set>
                                  </p:childTnLst>
                                </p:cTn>
                              </p:par>
                            </p:childTnLst>
                          </p:cTn>
                        </p:par>
                        <p:par>
                          <p:cTn id="160" fill="hold">
                            <p:stCondLst>
                              <p:cond delay="520"/>
                            </p:stCondLst>
                            <p:childTnLst>
                              <p:par>
                                <p:cTn id="161" presetID="1" presetClass="entr" presetSubtype="0" fill="hold" grpId="0" nodeType="afterEffect">
                                  <p:stCondLst>
                                    <p:cond delay="0"/>
                                  </p:stCondLst>
                                  <p:childTnLst>
                                    <p:set>
                                      <p:cBhvr>
                                        <p:cTn id="162" dur="1" fill="hold">
                                          <p:stCondLst>
                                            <p:cond delay="9"/>
                                          </p:stCondLst>
                                        </p:cTn>
                                        <p:tgtEl>
                                          <p:spTgt spid="161">
                                            <p:bg/>
                                          </p:spTgt>
                                        </p:tgtEl>
                                        <p:attrNameLst>
                                          <p:attrName>style.visibility</p:attrName>
                                        </p:attrNameLst>
                                      </p:cBhvr>
                                      <p:to>
                                        <p:strVal val="visible"/>
                                      </p:to>
                                    </p:set>
                                  </p:childTnLst>
                                </p:cTn>
                              </p:par>
                            </p:childTnLst>
                          </p:cTn>
                        </p:par>
                        <p:par>
                          <p:cTn id="163" fill="hold">
                            <p:stCondLst>
                              <p:cond delay="530"/>
                            </p:stCondLst>
                            <p:childTnLst>
                              <p:par>
                                <p:cTn id="164" presetID="1" presetClass="entr" presetSubtype="0" fill="hold" grpId="0" nodeType="afterEffect" nodePh="1">
                                  <p:stCondLst>
                                    <p:cond delay="0"/>
                                  </p:stCondLst>
                                  <p:endCondLst>
                                    <p:cond evt="begin" delay="0">
                                      <p:tn val="164"/>
                                    </p:cond>
                                  </p:endCondLst>
                                  <p:childTnLst>
                                    <p:set>
                                      <p:cBhvr>
                                        <p:cTn id="165" dur="1" fill="hold">
                                          <p:stCondLst>
                                            <p:cond delay="9"/>
                                          </p:stCondLst>
                                        </p:cTn>
                                        <p:tgtEl>
                                          <p:spTgt spid="161">
                                            <p:txEl>
                                              <p:pRg st="0" end="0"/>
                                            </p:txEl>
                                          </p:spTgt>
                                        </p:tgtEl>
                                        <p:attrNameLst>
                                          <p:attrName>style.visibility</p:attrName>
                                        </p:attrNameLst>
                                      </p:cBhvr>
                                      <p:to>
                                        <p:strVal val="visible"/>
                                      </p:to>
                                    </p:set>
                                  </p:childTnLst>
                                </p:cTn>
                              </p:par>
                            </p:childTnLst>
                          </p:cTn>
                        </p:par>
                        <p:par>
                          <p:cTn id="166" fill="hold">
                            <p:stCondLst>
                              <p:cond delay="540"/>
                            </p:stCondLst>
                            <p:childTnLst>
                              <p:par>
                                <p:cTn id="167" presetID="1" presetClass="entr" presetSubtype="0" fill="hold" grpId="0" nodeType="afterEffect">
                                  <p:stCondLst>
                                    <p:cond delay="0"/>
                                  </p:stCondLst>
                                  <p:childTnLst>
                                    <p:set>
                                      <p:cBhvr>
                                        <p:cTn id="168" dur="1" fill="hold">
                                          <p:stCondLst>
                                            <p:cond delay="9"/>
                                          </p:stCondLst>
                                        </p:cTn>
                                        <p:tgtEl>
                                          <p:spTgt spid="162">
                                            <p:bg/>
                                          </p:spTgt>
                                        </p:tgtEl>
                                        <p:attrNameLst>
                                          <p:attrName>style.visibility</p:attrName>
                                        </p:attrNameLst>
                                      </p:cBhvr>
                                      <p:to>
                                        <p:strVal val="visible"/>
                                      </p:to>
                                    </p:set>
                                  </p:childTnLst>
                                </p:cTn>
                              </p:par>
                            </p:childTnLst>
                          </p:cTn>
                        </p:par>
                        <p:par>
                          <p:cTn id="169" fill="hold">
                            <p:stCondLst>
                              <p:cond delay="550"/>
                            </p:stCondLst>
                            <p:childTnLst>
                              <p:par>
                                <p:cTn id="170" presetID="1" presetClass="entr" presetSubtype="0" fill="hold" grpId="0" nodeType="afterEffect" nodePh="1">
                                  <p:stCondLst>
                                    <p:cond delay="0"/>
                                  </p:stCondLst>
                                  <p:endCondLst>
                                    <p:cond evt="begin" delay="0">
                                      <p:tn val="170"/>
                                    </p:cond>
                                  </p:endCondLst>
                                  <p:childTnLst>
                                    <p:set>
                                      <p:cBhvr>
                                        <p:cTn id="171" dur="1" fill="hold">
                                          <p:stCondLst>
                                            <p:cond delay="9"/>
                                          </p:stCondLst>
                                        </p:cTn>
                                        <p:tgtEl>
                                          <p:spTgt spid="162">
                                            <p:txEl>
                                              <p:pRg st="0" end="0"/>
                                            </p:txEl>
                                          </p:spTgt>
                                        </p:tgtEl>
                                        <p:attrNameLst>
                                          <p:attrName>style.visibility</p:attrName>
                                        </p:attrNameLst>
                                      </p:cBhvr>
                                      <p:to>
                                        <p:strVal val="visible"/>
                                      </p:to>
                                    </p:set>
                                  </p:childTnLst>
                                </p:cTn>
                              </p:par>
                            </p:childTnLst>
                          </p:cTn>
                        </p:par>
                        <p:par>
                          <p:cTn id="172" fill="hold">
                            <p:stCondLst>
                              <p:cond delay="560"/>
                            </p:stCondLst>
                            <p:childTnLst>
                              <p:par>
                                <p:cTn id="173" presetID="1" presetClass="entr" presetSubtype="0" fill="hold" grpId="0" nodeType="afterEffect">
                                  <p:stCondLst>
                                    <p:cond delay="0"/>
                                  </p:stCondLst>
                                  <p:childTnLst>
                                    <p:set>
                                      <p:cBhvr>
                                        <p:cTn id="174" dur="1" fill="hold">
                                          <p:stCondLst>
                                            <p:cond delay="9"/>
                                          </p:stCondLst>
                                        </p:cTn>
                                        <p:tgtEl>
                                          <p:spTgt spid="163">
                                            <p:bg/>
                                          </p:spTgt>
                                        </p:tgtEl>
                                        <p:attrNameLst>
                                          <p:attrName>style.visibility</p:attrName>
                                        </p:attrNameLst>
                                      </p:cBhvr>
                                      <p:to>
                                        <p:strVal val="visible"/>
                                      </p:to>
                                    </p:set>
                                  </p:childTnLst>
                                </p:cTn>
                              </p:par>
                            </p:childTnLst>
                          </p:cTn>
                        </p:par>
                        <p:par>
                          <p:cTn id="175" fill="hold">
                            <p:stCondLst>
                              <p:cond delay="570"/>
                            </p:stCondLst>
                            <p:childTnLst>
                              <p:par>
                                <p:cTn id="176" presetID="1" presetClass="entr" presetSubtype="0" fill="hold" grpId="0" nodeType="afterEffect" nodePh="1">
                                  <p:stCondLst>
                                    <p:cond delay="0"/>
                                  </p:stCondLst>
                                  <p:endCondLst>
                                    <p:cond evt="begin" delay="0">
                                      <p:tn val="176"/>
                                    </p:cond>
                                  </p:endCondLst>
                                  <p:childTnLst>
                                    <p:set>
                                      <p:cBhvr>
                                        <p:cTn id="177" dur="1" fill="hold">
                                          <p:stCondLst>
                                            <p:cond delay="9"/>
                                          </p:stCondLst>
                                        </p:cTn>
                                        <p:tgtEl>
                                          <p:spTgt spid="163">
                                            <p:txEl>
                                              <p:pRg st="0" end="0"/>
                                            </p:txEl>
                                          </p:spTgt>
                                        </p:tgtEl>
                                        <p:attrNameLst>
                                          <p:attrName>style.visibility</p:attrName>
                                        </p:attrNameLst>
                                      </p:cBhvr>
                                      <p:to>
                                        <p:strVal val="visible"/>
                                      </p:to>
                                    </p:set>
                                  </p:childTnLst>
                                </p:cTn>
                              </p:par>
                            </p:childTnLst>
                          </p:cTn>
                        </p:par>
                        <p:par>
                          <p:cTn id="178" fill="hold">
                            <p:stCondLst>
                              <p:cond delay="580"/>
                            </p:stCondLst>
                            <p:childTnLst>
                              <p:par>
                                <p:cTn id="179" presetID="1" presetClass="entr" presetSubtype="0" fill="hold" grpId="0" nodeType="afterEffect">
                                  <p:stCondLst>
                                    <p:cond delay="0"/>
                                  </p:stCondLst>
                                  <p:childTnLst>
                                    <p:set>
                                      <p:cBhvr>
                                        <p:cTn id="180" dur="1" fill="hold">
                                          <p:stCondLst>
                                            <p:cond delay="9"/>
                                          </p:stCondLst>
                                        </p:cTn>
                                        <p:tgtEl>
                                          <p:spTgt spid="164">
                                            <p:bg/>
                                          </p:spTgt>
                                        </p:tgtEl>
                                        <p:attrNameLst>
                                          <p:attrName>style.visibility</p:attrName>
                                        </p:attrNameLst>
                                      </p:cBhvr>
                                      <p:to>
                                        <p:strVal val="visible"/>
                                      </p:to>
                                    </p:set>
                                  </p:childTnLst>
                                </p:cTn>
                              </p:par>
                            </p:childTnLst>
                          </p:cTn>
                        </p:par>
                        <p:par>
                          <p:cTn id="181" fill="hold">
                            <p:stCondLst>
                              <p:cond delay="590"/>
                            </p:stCondLst>
                            <p:childTnLst>
                              <p:par>
                                <p:cTn id="182" presetID="1" presetClass="entr" presetSubtype="0" fill="hold" grpId="0" nodeType="afterEffect" nodePh="1">
                                  <p:stCondLst>
                                    <p:cond delay="0"/>
                                  </p:stCondLst>
                                  <p:endCondLst>
                                    <p:cond evt="begin" delay="0">
                                      <p:tn val="182"/>
                                    </p:cond>
                                  </p:endCondLst>
                                  <p:childTnLst>
                                    <p:set>
                                      <p:cBhvr>
                                        <p:cTn id="183" dur="1" fill="hold">
                                          <p:stCondLst>
                                            <p:cond delay="9"/>
                                          </p:stCondLst>
                                        </p:cTn>
                                        <p:tgtEl>
                                          <p:spTgt spid="164">
                                            <p:txEl>
                                              <p:pRg st="0" end="0"/>
                                            </p:txEl>
                                          </p:spTgt>
                                        </p:tgtEl>
                                        <p:attrNameLst>
                                          <p:attrName>style.visibility</p:attrName>
                                        </p:attrNameLst>
                                      </p:cBhvr>
                                      <p:to>
                                        <p:strVal val="visible"/>
                                      </p:to>
                                    </p:set>
                                  </p:childTnLst>
                                </p:cTn>
                              </p:par>
                            </p:childTnLst>
                          </p:cTn>
                        </p:par>
                        <p:par>
                          <p:cTn id="184" fill="hold">
                            <p:stCondLst>
                              <p:cond delay="600"/>
                            </p:stCondLst>
                            <p:childTnLst>
                              <p:par>
                                <p:cTn id="185" presetID="1" presetClass="entr" presetSubtype="0" fill="hold" grpId="0" nodeType="afterEffect">
                                  <p:stCondLst>
                                    <p:cond delay="0"/>
                                  </p:stCondLst>
                                  <p:childTnLst>
                                    <p:set>
                                      <p:cBhvr>
                                        <p:cTn id="186" dur="1" fill="hold">
                                          <p:stCondLst>
                                            <p:cond delay="9"/>
                                          </p:stCondLst>
                                        </p:cTn>
                                        <p:tgtEl>
                                          <p:spTgt spid="180">
                                            <p:bg/>
                                          </p:spTgt>
                                        </p:tgtEl>
                                        <p:attrNameLst>
                                          <p:attrName>style.visibility</p:attrName>
                                        </p:attrNameLst>
                                      </p:cBhvr>
                                      <p:to>
                                        <p:strVal val="visible"/>
                                      </p:to>
                                    </p:set>
                                  </p:childTnLst>
                                </p:cTn>
                              </p:par>
                            </p:childTnLst>
                          </p:cTn>
                        </p:par>
                        <p:par>
                          <p:cTn id="187" fill="hold">
                            <p:stCondLst>
                              <p:cond delay="610"/>
                            </p:stCondLst>
                            <p:childTnLst>
                              <p:par>
                                <p:cTn id="188" presetID="1" presetClass="entr" presetSubtype="0" fill="hold" grpId="0" nodeType="afterEffect" nodePh="1">
                                  <p:stCondLst>
                                    <p:cond delay="0"/>
                                  </p:stCondLst>
                                  <p:endCondLst>
                                    <p:cond evt="begin" delay="0">
                                      <p:tn val="188"/>
                                    </p:cond>
                                  </p:endCondLst>
                                  <p:childTnLst>
                                    <p:set>
                                      <p:cBhvr>
                                        <p:cTn id="189" dur="1" fill="hold">
                                          <p:stCondLst>
                                            <p:cond delay="9"/>
                                          </p:stCondLst>
                                        </p:cTn>
                                        <p:tgtEl>
                                          <p:spTgt spid="180">
                                            <p:txEl>
                                              <p:pRg st="0" end="0"/>
                                            </p:txEl>
                                          </p:spTgt>
                                        </p:tgtEl>
                                        <p:attrNameLst>
                                          <p:attrName>style.visibility</p:attrName>
                                        </p:attrNameLst>
                                      </p:cBhvr>
                                      <p:to>
                                        <p:strVal val="visible"/>
                                      </p:to>
                                    </p:set>
                                  </p:childTnLst>
                                </p:cTn>
                              </p:par>
                            </p:childTnLst>
                          </p:cTn>
                        </p:par>
                        <p:par>
                          <p:cTn id="190" fill="hold">
                            <p:stCondLst>
                              <p:cond delay="620"/>
                            </p:stCondLst>
                            <p:childTnLst>
                              <p:par>
                                <p:cTn id="191" presetID="1" presetClass="entr" presetSubtype="0" fill="hold" grpId="0" nodeType="afterEffect">
                                  <p:stCondLst>
                                    <p:cond delay="0"/>
                                  </p:stCondLst>
                                  <p:childTnLst>
                                    <p:set>
                                      <p:cBhvr>
                                        <p:cTn id="192" dur="1" fill="hold">
                                          <p:stCondLst>
                                            <p:cond delay="9"/>
                                          </p:stCondLst>
                                        </p:cTn>
                                        <p:tgtEl>
                                          <p:spTgt spid="181">
                                            <p:bg/>
                                          </p:spTgt>
                                        </p:tgtEl>
                                        <p:attrNameLst>
                                          <p:attrName>style.visibility</p:attrName>
                                        </p:attrNameLst>
                                      </p:cBhvr>
                                      <p:to>
                                        <p:strVal val="visible"/>
                                      </p:to>
                                    </p:set>
                                  </p:childTnLst>
                                </p:cTn>
                              </p:par>
                            </p:childTnLst>
                          </p:cTn>
                        </p:par>
                        <p:par>
                          <p:cTn id="193" fill="hold">
                            <p:stCondLst>
                              <p:cond delay="630"/>
                            </p:stCondLst>
                            <p:childTnLst>
                              <p:par>
                                <p:cTn id="194" presetID="1" presetClass="entr" presetSubtype="0" fill="hold" grpId="0" nodeType="afterEffect" nodePh="1">
                                  <p:stCondLst>
                                    <p:cond delay="0"/>
                                  </p:stCondLst>
                                  <p:endCondLst>
                                    <p:cond evt="begin" delay="0">
                                      <p:tn val="194"/>
                                    </p:cond>
                                  </p:endCondLst>
                                  <p:childTnLst>
                                    <p:set>
                                      <p:cBhvr>
                                        <p:cTn id="195" dur="1" fill="hold">
                                          <p:stCondLst>
                                            <p:cond delay="9"/>
                                          </p:stCondLst>
                                        </p:cTn>
                                        <p:tgtEl>
                                          <p:spTgt spid="181">
                                            <p:txEl>
                                              <p:pRg st="0" end="0"/>
                                            </p:txEl>
                                          </p:spTgt>
                                        </p:tgtEl>
                                        <p:attrNameLst>
                                          <p:attrName>style.visibility</p:attrName>
                                        </p:attrNameLst>
                                      </p:cBhvr>
                                      <p:to>
                                        <p:strVal val="visible"/>
                                      </p:to>
                                    </p:set>
                                  </p:childTnLst>
                                </p:cTn>
                              </p:par>
                            </p:childTnLst>
                          </p:cTn>
                        </p:par>
                        <p:par>
                          <p:cTn id="196" fill="hold">
                            <p:stCondLst>
                              <p:cond delay="640"/>
                            </p:stCondLst>
                            <p:childTnLst>
                              <p:par>
                                <p:cTn id="197" presetID="1" presetClass="entr" presetSubtype="0" fill="hold" grpId="0" nodeType="afterEffect">
                                  <p:stCondLst>
                                    <p:cond delay="0"/>
                                  </p:stCondLst>
                                  <p:childTnLst>
                                    <p:set>
                                      <p:cBhvr>
                                        <p:cTn id="198" dur="1" fill="hold">
                                          <p:stCondLst>
                                            <p:cond delay="9"/>
                                          </p:stCondLst>
                                        </p:cTn>
                                        <p:tgtEl>
                                          <p:spTgt spid="182">
                                            <p:bg/>
                                          </p:spTgt>
                                        </p:tgtEl>
                                        <p:attrNameLst>
                                          <p:attrName>style.visibility</p:attrName>
                                        </p:attrNameLst>
                                      </p:cBhvr>
                                      <p:to>
                                        <p:strVal val="visible"/>
                                      </p:to>
                                    </p:set>
                                  </p:childTnLst>
                                </p:cTn>
                              </p:par>
                            </p:childTnLst>
                          </p:cTn>
                        </p:par>
                        <p:par>
                          <p:cTn id="199" fill="hold">
                            <p:stCondLst>
                              <p:cond delay="650"/>
                            </p:stCondLst>
                            <p:childTnLst>
                              <p:par>
                                <p:cTn id="200" presetID="1" presetClass="entr" presetSubtype="0" fill="hold" grpId="0" nodeType="afterEffect" nodePh="1">
                                  <p:stCondLst>
                                    <p:cond delay="0"/>
                                  </p:stCondLst>
                                  <p:endCondLst>
                                    <p:cond evt="begin" delay="0">
                                      <p:tn val="200"/>
                                    </p:cond>
                                  </p:endCondLst>
                                  <p:childTnLst>
                                    <p:set>
                                      <p:cBhvr>
                                        <p:cTn id="201" dur="1" fill="hold">
                                          <p:stCondLst>
                                            <p:cond delay="9"/>
                                          </p:stCondLst>
                                        </p:cTn>
                                        <p:tgtEl>
                                          <p:spTgt spid="182">
                                            <p:txEl>
                                              <p:pRg st="0" end="0"/>
                                            </p:txEl>
                                          </p:spTgt>
                                        </p:tgtEl>
                                        <p:attrNameLst>
                                          <p:attrName>style.visibility</p:attrName>
                                        </p:attrNameLst>
                                      </p:cBhvr>
                                      <p:to>
                                        <p:strVal val="visible"/>
                                      </p:to>
                                    </p:set>
                                  </p:childTnLst>
                                </p:cTn>
                              </p:par>
                            </p:childTnLst>
                          </p:cTn>
                        </p:par>
                        <p:par>
                          <p:cTn id="202" fill="hold">
                            <p:stCondLst>
                              <p:cond delay="660"/>
                            </p:stCondLst>
                            <p:childTnLst>
                              <p:par>
                                <p:cTn id="203" presetID="1" presetClass="entr" presetSubtype="0" fill="hold" grpId="0" nodeType="afterEffect">
                                  <p:stCondLst>
                                    <p:cond delay="0"/>
                                  </p:stCondLst>
                                  <p:childTnLst>
                                    <p:set>
                                      <p:cBhvr>
                                        <p:cTn id="204" dur="1" fill="hold">
                                          <p:stCondLst>
                                            <p:cond delay="9"/>
                                          </p:stCondLst>
                                        </p:cTn>
                                        <p:tgtEl>
                                          <p:spTgt spid="183">
                                            <p:bg/>
                                          </p:spTgt>
                                        </p:tgtEl>
                                        <p:attrNameLst>
                                          <p:attrName>style.visibility</p:attrName>
                                        </p:attrNameLst>
                                      </p:cBhvr>
                                      <p:to>
                                        <p:strVal val="visible"/>
                                      </p:to>
                                    </p:set>
                                  </p:childTnLst>
                                </p:cTn>
                              </p:par>
                            </p:childTnLst>
                          </p:cTn>
                        </p:par>
                        <p:par>
                          <p:cTn id="205" fill="hold">
                            <p:stCondLst>
                              <p:cond delay="670"/>
                            </p:stCondLst>
                            <p:childTnLst>
                              <p:par>
                                <p:cTn id="206" presetID="1" presetClass="entr" presetSubtype="0" fill="hold" grpId="0" nodeType="afterEffect" nodePh="1">
                                  <p:stCondLst>
                                    <p:cond delay="0"/>
                                  </p:stCondLst>
                                  <p:endCondLst>
                                    <p:cond evt="begin" delay="0">
                                      <p:tn val="206"/>
                                    </p:cond>
                                  </p:endCondLst>
                                  <p:childTnLst>
                                    <p:set>
                                      <p:cBhvr>
                                        <p:cTn id="207" dur="1" fill="hold">
                                          <p:stCondLst>
                                            <p:cond delay="9"/>
                                          </p:stCondLst>
                                        </p:cTn>
                                        <p:tgtEl>
                                          <p:spTgt spid="183">
                                            <p:txEl>
                                              <p:pRg st="0" end="0"/>
                                            </p:txEl>
                                          </p:spTgt>
                                        </p:tgtEl>
                                        <p:attrNameLst>
                                          <p:attrName>style.visibility</p:attrName>
                                        </p:attrNameLst>
                                      </p:cBhvr>
                                      <p:to>
                                        <p:strVal val="visible"/>
                                      </p:to>
                                    </p:set>
                                  </p:childTnLst>
                                </p:cTn>
                              </p:par>
                            </p:childTnLst>
                          </p:cTn>
                        </p:par>
                        <p:par>
                          <p:cTn id="208" fill="hold">
                            <p:stCondLst>
                              <p:cond delay="680"/>
                            </p:stCondLst>
                            <p:childTnLst>
                              <p:par>
                                <p:cTn id="209" presetID="1" presetClass="entr" presetSubtype="0" fill="hold" grpId="0" nodeType="afterEffect">
                                  <p:stCondLst>
                                    <p:cond delay="0"/>
                                  </p:stCondLst>
                                  <p:childTnLst>
                                    <p:set>
                                      <p:cBhvr>
                                        <p:cTn id="210" dur="1" fill="hold">
                                          <p:stCondLst>
                                            <p:cond delay="9"/>
                                          </p:stCondLst>
                                        </p:cTn>
                                        <p:tgtEl>
                                          <p:spTgt spid="184">
                                            <p:bg/>
                                          </p:spTgt>
                                        </p:tgtEl>
                                        <p:attrNameLst>
                                          <p:attrName>style.visibility</p:attrName>
                                        </p:attrNameLst>
                                      </p:cBhvr>
                                      <p:to>
                                        <p:strVal val="visible"/>
                                      </p:to>
                                    </p:set>
                                  </p:childTnLst>
                                </p:cTn>
                              </p:par>
                            </p:childTnLst>
                          </p:cTn>
                        </p:par>
                        <p:par>
                          <p:cTn id="211" fill="hold">
                            <p:stCondLst>
                              <p:cond delay="690"/>
                            </p:stCondLst>
                            <p:childTnLst>
                              <p:par>
                                <p:cTn id="212" presetID="1" presetClass="entr" presetSubtype="0" fill="hold" grpId="0" nodeType="afterEffect" nodePh="1">
                                  <p:stCondLst>
                                    <p:cond delay="0"/>
                                  </p:stCondLst>
                                  <p:endCondLst>
                                    <p:cond evt="begin" delay="0">
                                      <p:tn val="212"/>
                                    </p:cond>
                                  </p:endCondLst>
                                  <p:childTnLst>
                                    <p:set>
                                      <p:cBhvr>
                                        <p:cTn id="213" dur="1" fill="hold">
                                          <p:stCondLst>
                                            <p:cond delay="9"/>
                                          </p:stCondLst>
                                        </p:cTn>
                                        <p:tgtEl>
                                          <p:spTgt spid="184">
                                            <p:txEl>
                                              <p:pRg st="0" end="0"/>
                                            </p:txEl>
                                          </p:spTgt>
                                        </p:tgtEl>
                                        <p:attrNameLst>
                                          <p:attrName>style.visibility</p:attrName>
                                        </p:attrNameLst>
                                      </p:cBhvr>
                                      <p:to>
                                        <p:strVal val="visible"/>
                                      </p:to>
                                    </p:set>
                                  </p:childTnLst>
                                </p:cTn>
                              </p:par>
                            </p:childTnLst>
                          </p:cTn>
                        </p:par>
                        <p:par>
                          <p:cTn id="214" fill="hold">
                            <p:stCondLst>
                              <p:cond delay="700"/>
                            </p:stCondLst>
                            <p:childTnLst>
                              <p:par>
                                <p:cTn id="215" presetID="1" presetClass="entr" presetSubtype="0" fill="hold" grpId="0" nodeType="afterEffect">
                                  <p:stCondLst>
                                    <p:cond delay="0"/>
                                  </p:stCondLst>
                                  <p:childTnLst>
                                    <p:set>
                                      <p:cBhvr>
                                        <p:cTn id="216" dur="1" fill="hold">
                                          <p:stCondLst>
                                            <p:cond delay="9"/>
                                          </p:stCondLst>
                                        </p:cTn>
                                        <p:tgtEl>
                                          <p:spTgt spid="185">
                                            <p:bg/>
                                          </p:spTgt>
                                        </p:tgtEl>
                                        <p:attrNameLst>
                                          <p:attrName>style.visibility</p:attrName>
                                        </p:attrNameLst>
                                      </p:cBhvr>
                                      <p:to>
                                        <p:strVal val="visible"/>
                                      </p:to>
                                    </p:set>
                                  </p:childTnLst>
                                </p:cTn>
                              </p:par>
                            </p:childTnLst>
                          </p:cTn>
                        </p:par>
                        <p:par>
                          <p:cTn id="217" fill="hold">
                            <p:stCondLst>
                              <p:cond delay="710"/>
                            </p:stCondLst>
                            <p:childTnLst>
                              <p:par>
                                <p:cTn id="218" presetID="1" presetClass="entr" presetSubtype="0" fill="hold" grpId="0" nodeType="afterEffect" nodePh="1">
                                  <p:stCondLst>
                                    <p:cond delay="0"/>
                                  </p:stCondLst>
                                  <p:endCondLst>
                                    <p:cond evt="begin" delay="0">
                                      <p:tn val="218"/>
                                    </p:cond>
                                  </p:endCondLst>
                                  <p:childTnLst>
                                    <p:set>
                                      <p:cBhvr>
                                        <p:cTn id="219" dur="1" fill="hold">
                                          <p:stCondLst>
                                            <p:cond delay="9"/>
                                          </p:stCondLst>
                                        </p:cTn>
                                        <p:tgtEl>
                                          <p:spTgt spid="185">
                                            <p:txEl>
                                              <p:pRg st="0" end="0"/>
                                            </p:txEl>
                                          </p:spTgt>
                                        </p:tgtEl>
                                        <p:attrNameLst>
                                          <p:attrName>style.visibility</p:attrName>
                                        </p:attrNameLst>
                                      </p:cBhvr>
                                      <p:to>
                                        <p:strVal val="visible"/>
                                      </p:to>
                                    </p:set>
                                  </p:childTnLst>
                                </p:cTn>
                              </p:par>
                            </p:childTnLst>
                          </p:cTn>
                        </p:par>
                        <p:par>
                          <p:cTn id="220" fill="hold">
                            <p:stCondLst>
                              <p:cond delay="720"/>
                            </p:stCondLst>
                            <p:childTnLst>
                              <p:par>
                                <p:cTn id="221" presetID="1" presetClass="entr" presetSubtype="0" fill="hold" grpId="0" nodeType="afterEffect">
                                  <p:stCondLst>
                                    <p:cond delay="0"/>
                                  </p:stCondLst>
                                  <p:childTnLst>
                                    <p:set>
                                      <p:cBhvr>
                                        <p:cTn id="222" dur="1" fill="hold">
                                          <p:stCondLst>
                                            <p:cond delay="9"/>
                                          </p:stCondLst>
                                        </p:cTn>
                                        <p:tgtEl>
                                          <p:spTgt spid="186">
                                            <p:bg/>
                                          </p:spTgt>
                                        </p:tgtEl>
                                        <p:attrNameLst>
                                          <p:attrName>style.visibility</p:attrName>
                                        </p:attrNameLst>
                                      </p:cBhvr>
                                      <p:to>
                                        <p:strVal val="visible"/>
                                      </p:to>
                                    </p:set>
                                  </p:childTnLst>
                                </p:cTn>
                              </p:par>
                            </p:childTnLst>
                          </p:cTn>
                        </p:par>
                        <p:par>
                          <p:cTn id="223" fill="hold">
                            <p:stCondLst>
                              <p:cond delay="730"/>
                            </p:stCondLst>
                            <p:childTnLst>
                              <p:par>
                                <p:cTn id="224" presetID="1" presetClass="entr" presetSubtype="0" fill="hold" grpId="0" nodeType="afterEffect" nodePh="1">
                                  <p:stCondLst>
                                    <p:cond delay="0"/>
                                  </p:stCondLst>
                                  <p:endCondLst>
                                    <p:cond evt="begin" delay="0">
                                      <p:tn val="224"/>
                                    </p:cond>
                                  </p:endCondLst>
                                  <p:childTnLst>
                                    <p:set>
                                      <p:cBhvr>
                                        <p:cTn id="225" dur="1" fill="hold">
                                          <p:stCondLst>
                                            <p:cond delay="9"/>
                                          </p:stCondLst>
                                        </p:cTn>
                                        <p:tgtEl>
                                          <p:spTgt spid="186">
                                            <p:txEl>
                                              <p:pRg st="0" end="0"/>
                                            </p:txEl>
                                          </p:spTgt>
                                        </p:tgtEl>
                                        <p:attrNameLst>
                                          <p:attrName>style.visibility</p:attrName>
                                        </p:attrNameLst>
                                      </p:cBhvr>
                                      <p:to>
                                        <p:strVal val="visible"/>
                                      </p:to>
                                    </p:set>
                                  </p:childTnLst>
                                </p:cTn>
                              </p:par>
                            </p:childTnLst>
                          </p:cTn>
                        </p:par>
                        <p:par>
                          <p:cTn id="226" fill="hold">
                            <p:stCondLst>
                              <p:cond delay="740"/>
                            </p:stCondLst>
                            <p:childTnLst>
                              <p:par>
                                <p:cTn id="227" presetID="1" presetClass="entr" presetSubtype="0" fill="hold" grpId="0" nodeType="afterEffect">
                                  <p:stCondLst>
                                    <p:cond delay="0"/>
                                  </p:stCondLst>
                                  <p:childTnLst>
                                    <p:set>
                                      <p:cBhvr>
                                        <p:cTn id="228" dur="1" fill="hold">
                                          <p:stCondLst>
                                            <p:cond delay="9"/>
                                          </p:stCondLst>
                                        </p:cTn>
                                        <p:tgtEl>
                                          <p:spTgt spid="187">
                                            <p:bg/>
                                          </p:spTgt>
                                        </p:tgtEl>
                                        <p:attrNameLst>
                                          <p:attrName>style.visibility</p:attrName>
                                        </p:attrNameLst>
                                      </p:cBhvr>
                                      <p:to>
                                        <p:strVal val="visible"/>
                                      </p:to>
                                    </p:set>
                                  </p:childTnLst>
                                </p:cTn>
                              </p:par>
                            </p:childTnLst>
                          </p:cTn>
                        </p:par>
                        <p:par>
                          <p:cTn id="229" fill="hold">
                            <p:stCondLst>
                              <p:cond delay="750"/>
                            </p:stCondLst>
                            <p:childTnLst>
                              <p:par>
                                <p:cTn id="230" presetID="1" presetClass="entr" presetSubtype="0" fill="hold" grpId="0" nodeType="afterEffect" nodePh="1">
                                  <p:stCondLst>
                                    <p:cond delay="0"/>
                                  </p:stCondLst>
                                  <p:endCondLst>
                                    <p:cond evt="begin" delay="0">
                                      <p:tn val="230"/>
                                    </p:cond>
                                  </p:endCondLst>
                                  <p:childTnLst>
                                    <p:set>
                                      <p:cBhvr>
                                        <p:cTn id="231" dur="1" fill="hold">
                                          <p:stCondLst>
                                            <p:cond delay="9"/>
                                          </p:stCondLst>
                                        </p:cTn>
                                        <p:tgtEl>
                                          <p:spTgt spid="187">
                                            <p:txEl>
                                              <p:pRg st="0" end="0"/>
                                            </p:txEl>
                                          </p:spTgt>
                                        </p:tgtEl>
                                        <p:attrNameLst>
                                          <p:attrName>style.visibility</p:attrName>
                                        </p:attrNameLst>
                                      </p:cBhvr>
                                      <p:to>
                                        <p:strVal val="visible"/>
                                      </p:to>
                                    </p:set>
                                  </p:childTnLst>
                                </p:cTn>
                              </p:par>
                            </p:childTnLst>
                          </p:cTn>
                        </p:par>
                        <p:par>
                          <p:cTn id="232" fill="hold">
                            <p:stCondLst>
                              <p:cond delay="760"/>
                            </p:stCondLst>
                            <p:childTnLst>
                              <p:par>
                                <p:cTn id="233" presetID="1" presetClass="entr" presetSubtype="0" fill="hold" grpId="0" nodeType="afterEffect">
                                  <p:stCondLst>
                                    <p:cond delay="0"/>
                                  </p:stCondLst>
                                  <p:childTnLst>
                                    <p:set>
                                      <p:cBhvr>
                                        <p:cTn id="234" dur="1" fill="hold">
                                          <p:stCondLst>
                                            <p:cond delay="9"/>
                                          </p:stCondLst>
                                        </p:cTn>
                                        <p:tgtEl>
                                          <p:spTgt spid="188">
                                            <p:bg/>
                                          </p:spTgt>
                                        </p:tgtEl>
                                        <p:attrNameLst>
                                          <p:attrName>style.visibility</p:attrName>
                                        </p:attrNameLst>
                                      </p:cBhvr>
                                      <p:to>
                                        <p:strVal val="visible"/>
                                      </p:to>
                                    </p:set>
                                  </p:childTnLst>
                                </p:cTn>
                              </p:par>
                            </p:childTnLst>
                          </p:cTn>
                        </p:par>
                        <p:par>
                          <p:cTn id="235" fill="hold">
                            <p:stCondLst>
                              <p:cond delay="770"/>
                            </p:stCondLst>
                            <p:childTnLst>
                              <p:par>
                                <p:cTn id="236" presetID="1" presetClass="entr" presetSubtype="0" fill="hold" grpId="0" nodeType="afterEffect" nodePh="1">
                                  <p:stCondLst>
                                    <p:cond delay="0"/>
                                  </p:stCondLst>
                                  <p:endCondLst>
                                    <p:cond evt="begin" delay="0">
                                      <p:tn val="236"/>
                                    </p:cond>
                                  </p:endCondLst>
                                  <p:childTnLst>
                                    <p:set>
                                      <p:cBhvr>
                                        <p:cTn id="237" dur="1" fill="hold">
                                          <p:stCondLst>
                                            <p:cond delay="9"/>
                                          </p:stCondLst>
                                        </p:cTn>
                                        <p:tgtEl>
                                          <p:spTgt spid="188">
                                            <p:txEl>
                                              <p:pRg st="0" end="0"/>
                                            </p:txEl>
                                          </p:spTgt>
                                        </p:tgtEl>
                                        <p:attrNameLst>
                                          <p:attrName>style.visibility</p:attrName>
                                        </p:attrNameLst>
                                      </p:cBhvr>
                                      <p:to>
                                        <p:strVal val="visible"/>
                                      </p:to>
                                    </p:set>
                                  </p:childTnLst>
                                </p:cTn>
                              </p:par>
                            </p:childTnLst>
                          </p:cTn>
                        </p:par>
                        <p:par>
                          <p:cTn id="238" fill="hold">
                            <p:stCondLst>
                              <p:cond delay="780"/>
                            </p:stCondLst>
                            <p:childTnLst>
                              <p:par>
                                <p:cTn id="239" presetID="1" presetClass="entr" presetSubtype="0" fill="hold" grpId="0" nodeType="afterEffect">
                                  <p:stCondLst>
                                    <p:cond delay="0"/>
                                  </p:stCondLst>
                                  <p:childTnLst>
                                    <p:set>
                                      <p:cBhvr>
                                        <p:cTn id="240" dur="1" fill="hold">
                                          <p:stCondLst>
                                            <p:cond delay="9"/>
                                          </p:stCondLst>
                                        </p:cTn>
                                        <p:tgtEl>
                                          <p:spTgt spid="189">
                                            <p:bg/>
                                          </p:spTgt>
                                        </p:tgtEl>
                                        <p:attrNameLst>
                                          <p:attrName>style.visibility</p:attrName>
                                        </p:attrNameLst>
                                      </p:cBhvr>
                                      <p:to>
                                        <p:strVal val="visible"/>
                                      </p:to>
                                    </p:set>
                                  </p:childTnLst>
                                </p:cTn>
                              </p:par>
                            </p:childTnLst>
                          </p:cTn>
                        </p:par>
                        <p:par>
                          <p:cTn id="241" fill="hold">
                            <p:stCondLst>
                              <p:cond delay="790"/>
                            </p:stCondLst>
                            <p:childTnLst>
                              <p:par>
                                <p:cTn id="242" presetID="1" presetClass="entr" presetSubtype="0" fill="hold" grpId="0" nodeType="afterEffect" nodePh="1">
                                  <p:stCondLst>
                                    <p:cond delay="0"/>
                                  </p:stCondLst>
                                  <p:endCondLst>
                                    <p:cond evt="begin" delay="0">
                                      <p:tn val="242"/>
                                    </p:cond>
                                  </p:endCondLst>
                                  <p:childTnLst>
                                    <p:set>
                                      <p:cBhvr>
                                        <p:cTn id="243" dur="1" fill="hold">
                                          <p:stCondLst>
                                            <p:cond delay="9"/>
                                          </p:stCondLst>
                                        </p:cTn>
                                        <p:tgtEl>
                                          <p:spTgt spid="189">
                                            <p:txEl>
                                              <p:pRg st="0" end="0"/>
                                            </p:txEl>
                                          </p:spTgt>
                                        </p:tgtEl>
                                        <p:attrNameLst>
                                          <p:attrName>style.visibility</p:attrName>
                                        </p:attrNameLst>
                                      </p:cBhvr>
                                      <p:to>
                                        <p:strVal val="visible"/>
                                      </p:to>
                                    </p:set>
                                  </p:childTnLst>
                                </p:cTn>
                              </p:par>
                            </p:childTnLst>
                          </p:cTn>
                        </p:par>
                        <p:par>
                          <p:cTn id="244" fill="hold">
                            <p:stCondLst>
                              <p:cond delay="800"/>
                            </p:stCondLst>
                            <p:childTnLst>
                              <p:par>
                                <p:cTn id="245" presetID="1" presetClass="entr" presetSubtype="0" fill="hold" grpId="0" nodeType="afterEffect">
                                  <p:stCondLst>
                                    <p:cond delay="0"/>
                                  </p:stCondLst>
                                  <p:childTnLst>
                                    <p:set>
                                      <p:cBhvr>
                                        <p:cTn id="246" dur="1" fill="hold">
                                          <p:stCondLst>
                                            <p:cond delay="9"/>
                                          </p:stCondLst>
                                        </p:cTn>
                                        <p:tgtEl>
                                          <p:spTgt spid="190">
                                            <p:bg/>
                                          </p:spTgt>
                                        </p:tgtEl>
                                        <p:attrNameLst>
                                          <p:attrName>style.visibility</p:attrName>
                                        </p:attrNameLst>
                                      </p:cBhvr>
                                      <p:to>
                                        <p:strVal val="visible"/>
                                      </p:to>
                                    </p:set>
                                  </p:childTnLst>
                                </p:cTn>
                              </p:par>
                            </p:childTnLst>
                          </p:cTn>
                        </p:par>
                        <p:par>
                          <p:cTn id="247" fill="hold">
                            <p:stCondLst>
                              <p:cond delay="810"/>
                            </p:stCondLst>
                            <p:childTnLst>
                              <p:par>
                                <p:cTn id="248" presetID="1" presetClass="entr" presetSubtype="0" fill="hold" grpId="0" nodeType="afterEffect" nodePh="1">
                                  <p:stCondLst>
                                    <p:cond delay="0"/>
                                  </p:stCondLst>
                                  <p:endCondLst>
                                    <p:cond evt="begin" delay="0">
                                      <p:tn val="248"/>
                                    </p:cond>
                                  </p:endCondLst>
                                  <p:childTnLst>
                                    <p:set>
                                      <p:cBhvr>
                                        <p:cTn id="249" dur="1" fill="hold">
                                          <p:stCondLst>
                                            <p:cond delay="9"/>
                                          </p:stCondLst>
                                        </p:cTn>
                                        <p:tgtEl>
                                          <p:spTgt spid="190">
                                            <p:txEl>
                                              <p:pRg st="0" end="0"/>
                                            </p:txEl>
                                          </p:spTgt>
                                        </p:tgtEl>
                                        <p:attrNameLst>
                                          <p:attrName>style.visibility</p:attrName>
                                        </p:attrNameLst>
                                      </p:cBhvr>
                                      <p:to>
                                        <p:strVal val="visible"/>
                                      </p:to>
                                    </p:set>
                                  </p:childTnLst>
                                </p:cTn>
                              </p:par>
                            </p:childTnLst>
                          </p:cTn>
                        </p:par>
                        <p:par>
                          <p:cTn id="250" fill="hold">
                            <p:stCondLst>
                              <p:cond delay="820"/>
                            </p:stCondLst>
                            <p:childTnLst>
                              <p:par>
                                <p:cTn id="251" presetID="1" presetClass="entr" presetSubtype="0" fill="hold" grpId="0" nodeType="afterEffect">
                                  <p:stCondLst>
                                    <p:cond delay="0"/>
                                  </p:stCondLst>
                                  <p:childTnLst>
                                    <p:set>
                                      <p:cBhvr>
                                        <p:cTn id="252" dur="1" fill="hold">
                                          <p:stCondLst>
                                            <p:cond delay="9"/>
                                          </p:stCondLst>
                                        </p:cTn>
                                        <p:tgtEl>
                                          <p:spTgt spid="191">
                                            <p:bg/>
                                          </p:spTgt>
                                        </p:tgtEl>
                                        <p:attrNameLst>
                                          <p:attrName>style.visibility</p:attrName>
                                        </p:attrNameLst>
                                      </p:cBhvr>
                                      <p:to>
                                        <p:strVal val="visible"/>
                                      </p:to>
                                    </p:set>
                                  </p:childTnLst>
                                </p:cTn>
                              </p:par>
                            </p:childTnLst>
                          </p:cTn>
                        </p:par>
                        <p:par>
                          <p:cTn id="253" fill="hold">
                            <p:stCondLst>
                              <p:cond delay="830"/>
                            </p:stCondLst>
                            <p:childTnLst>
                              <p:par>
                                <p:cTn id="254" presetID="1" presetClass="entr" presetSubtype="0" fill="hold" grpId="0" nodeType="afterEffect" nodePh="1">
                                  <p:stCondLst>
                                    <p:cond delay="0"/>
                                  </p:stCondLst>
                                  <p:endCondLst>
                                    <p:cond evt="begin" delay="0">
                                      <p:tn val="254"/>
                                    </p:cond>
                                  </p:endCondLst>
                                  <p:childTnLst>
                                    <p:set>
                                      <p:cBhvr>
                                        <p:cTn id="255" dur="1" fill="hold">
                                          <p:stCondLst>
                                            <p:cond delay="9"/>
                                          </p:stCondLst>
                                        </p:cTn>
                                        <p:tgtEl>
                                          <p:spTgt spid="191">
                                            <p:txEl>
                                              <p:pRg st="0" end="0"/>
                                            </p:txEl>
                                          </p:spTgt>
                                        </p:tgtEl>
                                        <p:attrNameLst>
                                          <p:attrName>style.visibility</p:attrName>
                                        </p:attrNameLst>
                                      </p:cBhvr>
                                      <p:to>
                                        <p:strVal val="visible"/>
                                      </p:to>
                                    </p:set>
                                  </p:childTnLst>
                                </p:cTn>
                              </p:par>
                            </p:childTnLst>
                          </p:cTn>
                        </p:par>
                        <p:par>
                          <p:cTn id="256" fill="hold">
                            <p:stCondLst>
                              <p:cond delay="840"/>
                            </p:stCondLst>
                            <p:childTnLst>
                              <p:par>
                                <p:cTn id="257" presetID="1" presetClass="entr" presetSubtype="0" fill="hold" grpId="0" nodeType="afterEffect">
                                  <p:stCondLst>
                                    <p:cond delay="0"/>
                                  </p:stCondLst>
                                  <p:childTnLst>
                                    <p:set>
                                      <p:cBhvr>
                                        <p:cTn id="258" dur="1" fill="hold">
                                          <p:stCondLst>
                                            <p:cond delay="9"/>
                                          </p:stCondLst>
                                        </p:cTn>
                                        <p:tgtEl>
                                          <p:spTgt spid="192">
                                            <p:bg/>
                                          </p:spTgt>
                                        </p:tgtEl>
                                        <p:attrNameLst>
                                          <p:attrName>style.visibility</p:attrName>
                                        </p:attrNameLst>
                                      </p:cBhvr>
                                      <p:to>
                                        <p:strVal val="visible"/>
                                      </p:to>
                                    </p:set>
                                  </p:childTnLst>
                                </p:cTn>
                              </p:par>
                            </p:childTnLst>
                          </p:cTn>
                        </p:par>
                        <p:par>
                          <p:cTn id="259" fill="hold">
                            <p:stCondLst>
                              <p:cond delay="850"/>
                            </p:stCondLst>
                            <p:childTnLst>
                              <p:par>
                                <p:cTn id="260" presetID="1" presetClass="entr" presetSubtype="0" fill="hold" grpId="0" nodeType="afterEffect" nodePh="1">
                                  <p:stCondLst>
                                    <p:cond delay="0"/>
                                  </p:stCondLst>
                                  <p:endCondLst>
                                    <p:cond evt="begin" delay="0">
                                      <p:tn val="260"/>
                                    </p:cond>
                                  </p:endCondLst>
                                  <p:childTnLst>
                                    <p:set>
                                      <p:cBhvr>
                                        <p:cTn id="261" dur="1" fill="hold">
                                          <p:stCondLst>
                                            <p:cond delay="9"/>
                                          </p:stCondLst>
                                        </p:cTn>
                                        <p:tgtEl>
                                          <p:spTgt spid="192">
                                            <p:txEl>
                                              <p:pRg st="0" end="0"/>
                                            </p:txEl>
                                          </p:spTgt>
                                        </p:tgtEl>
                                        <p:attrNameLst>
                                          <p:attrName>style.visibility</p:attrName>
                                        </p:attrNameLst>
                                      </p:cBhvr>
                                      <p:to>
                                        <p:strVal val="visible"/>
                                      </p:to>
                                    </p:set>
                                  </p:childTnLst>
                                </p:cTn>
                              </p:par>
                            </p:childTnLst>
                          </p:cTn>
                        </p:par>
                        <p:par>
                          <p:cTn id="262" fill="hold">
                            <p:stCondLst>
                              <p:cond delay="860"/>
                            </p:stCondLst>
                            <p:childTnLst>
                              <p:par>
                                <p:cTn id="263" presetID="1" presetClass="entr" presetSubtype="0" fill="hold" grpId="0" nodeType="afterEffect">
                                  <p:stCondLst>
                                    <p:cond delay="0"/>
                                  </p:stCondLst>
                                  <p:childTnLst>
                                    <p:set>
                                      <p:cBhvr>
                                        <p:cTn id="264" dur="1" fill="hold">
                                          <p:stCondLst>
                                            <p:cond delay="9"/>
                                          </p:stCondLst>
                                        </p:cTn>
                                        <p:tgtEl>
                                          <p:spTgt spid="193">
                                            <p:bg/>
                                          </p:spTgt>
                                        </p:tgtEl>
                                        <p:attrNameLst>
                                          <p:attrName>style.visibility</p:attrName>
                                        </p:attrNameLst>
                                      </p:cBhvr>
                                      <p:to>
                                        <p:strVal val="visible"/>
                                      </p:to>
                                    </p:set>
                                  </p:childTnLst>
                                </p:cTn>
                              </p:par>
                            </p:childTnLst>
                          </p:cTn>
                        </p:par>
                        <p:par>
                          <p:cTn id="265" fill="hold">
                            <p:stCondLst>
                              <p:cond delay="870"/>
                            </p:stCondLst>
                            <p:childTnLst>
                              <p:par>
                                <p:cTn id="266" presetID="1" presetClass="entr" presetSubtype="0" fill="hold" grpId="0" nodeType="afterEffect" nodePh="1">
                                  <p:stCondLst>
                                    <p:cond delay="0"/>
                                  </p:stCondLst>
                                  <p:endCondLst>
                                    <p:cond evt="begin" delay="0">
                                      <p:tn val="266"/>
                                    </p:cond>
                                  </p:endCondLst>
                                  <p:childTnLst>
                                    <p:set>
                                      <p:cBhvr>
                                        <p:cTn id="267" dur="1" fill="hold">
                                          <p:stCondLst>
                                            <p:cond delay="9"/>
                                          </p:stCondLst>
                                        </p:cTn>
                                        <p:tgtEl>
                                          <p:spTgt spid="193">
                                            <p:txEl>
                                              <p:pRg st="0" end="0"/>
                                            </p:txEl>
                                          </p:spTgt>
                                        </p:tgtEl>
                                        <p:attrNameLst>
                                          <p:attrName>style.visibility</p:attrName>
                                        </p:attrNameLst>
                                      </p:cBhvr>
                                      <p:to>
                                        <p:strVal val="visible"/>
                                      </p:to>
                                    </p:set>
                                  </p:childTnLst>
                                </p:cTn>
                              </p:par>
                            </p:childTnLst>
                          </p:cTn>
                        </p:par>
                        <p:par>
                          <p:cTn id="268" fill="hold">
                            <p:stCondLst>
                              <p:cond delay="880"/>
                            </p:stCondLst>
                            <p:childTnLst>
                              <p:par>
                                <p:cTn id="269" presetID="1" presetClass="entr" presetSubtype="0" fill="hold" grpId="0" nodeType="afterEffect">
                                  <p:stCondLst>
                                    <p:cond delay="0"/>
                                  </p:stCondLst>
                                  <p:childTnLst>
                                    <p:set>
                                      <p:cBhvr>
                                        <p:cTn id="270" dur="1" fill="hold">
                                          <p:stCondLst>
                                            <p:cond delay="9"/>
                                          </p:stCondLst>
                                        </p:cTn>
                                        <p:tgtEl>
                                          <p:spTgt spid="194">
                                            <p:bg/>
                                          </p:spTgt>
                                        </p:tgtEl>
                                        <p:attrNameLst>
                                          <p:attrName>style.visibility</p:attrName>
                                        </p:attrNameLst>
                                      </p:cBhvr>
                                      <p:to>
                                        <p:strVal val="visible"/>
                                      </p:to>
                                    </p:set>
                                  </p:childTnLst>
                                </p:cTn>
                              </p:par>
                            </p:childTnLst>
                          </p:cTn>
                        </p:par>
                        <p:par>
                          <p:cTn id="271" fill="hold">
                            <p:stCondLst>
                              <p:cond delay="890"/>
                            </p:stCondLst>
                            <p:childTnLst>
                              <p:par>
                                <p:cTn id="272" presetID="1" presetClass="entr" presetSubtype="0" fill="hold" grpId="0" nodeType="afterEffect" nodePh="1">
                                  <p:stCondLst>
                                    <p:cond delay="0"/>
                                  </p:stCondLst>
                                  <p:endCondLst>
                                    <p:cond evt="begin" delay="0">
                                      <p:tn val="272"/>
                                    </p:cond>
                                  </p:endCondLst>
                                  <p:childTnLst>
                                    <p:set>
                                      <p:cBhvr>
                                        <p:cTn id="273" dur="1" fill="hold">
                                          <p:stCondLst>
                                            <p:cond delay="9"/>
                                          </p:stCondLst>
                                        </p:cTn>
                                        <p:tgtEl>
                                          <p:spTgt spid="194">
                                            <p:txEl>
                                              <p:pRg st="0" end="0"/>
                                            </p:txEl>
                                          </p:spTgt>
                                        </p:tgtEl>
                                        <p:attrNameLst>
                                          <p:attrName>style.visibility</p:attrName>
                                        </p:attrNameLst>
                                      </p:cBhvr>
                                      <p:to>
                                        <p:strVal val="visible"/>
                                      </p:to>
                                    </p:set>
                                  </p:childTnLst>
                                </p:cTn>
                              </p:par>
                            </p:childTnLst>
                          </p:cTn>
                        </p:par>
                        <p:par>
                          <p:cTn id="274" fill="hold">
                            <p:stCondLst>
                              <p:cond delay="900"/>
                            </p:stCondLst>
                            <p:childTnLst>
                              <p:par>
                                <p:cTn id="275" presetID="1" presetClass="entr" presetSubtype="0" fill="hold" grpId="0" nodeType="afterEffect">
                                  <p:stCondLst>
                                    <p:cond delay="0"/>
                                  </p:stCondLst>
                                  <p:childTnLst>
                                    <p:set>
                                      <p:cBhvr>
                                        <p:cTn id="276" dur="1" fill="hold">
                                          <p:stCondLst>
                                            <p:cond delay="9"/>
                                          </p:stCondLst>
                                        </p:cTn>
                                        <p:tgtEl>
                                          <p:spTgt spid="40">
                                            <p:bg/>
                                          </p:spTgt>
                                        </p:tgtEl>
                                        <p:attrNameLst>
                                          <p:attrName>style.visibility</p:attrName>
                                        </p:attrNameLst>
                                      </p:cBhvr>
                                      <p:to>
                                        <p:strVal val="visible"/>
                                      </p:to>
                                    </p:set>
                                  </p:childTnLst>
                                </p:cTn>
                              </p:par>
                            </p:childTnLst>
                          </p:cTn>
                        </p:par>
                        <p:par>
                          <p:cTn id="277" fill="hold">
                            <p:stCondLst>
                              <p:cond delay="910"/>
                            </p:stCondLst>
                            <p:childTnLst>
                              <p:par>
                                <p:cTn id="278" presetID="1" presetClass="entr" presetSubtype="0" fill="hold" grpId="0" nodeType="afterEffect" nodePh="1">
                                  <p:stCondLst>
                                    <p:cond delay="0"/>
                                  </p:stCondLst>
                                  <p:endCondLst>
                                    <p:cond evt="begin" delay="0">
                                      <p:tn val="278"/>
                                    </p:cond>
                                  </p:endCondLst>
                                  <p:childTnLst>
                                    <p:set>
                                      <p:cBhvr>
                                        <p:cTn id="279" dur="1" fill="hold">
                                          <p:stCondLst>
                                            <p:cond delay="9"/>
                                          </p:stCondLst>
                                        </p:cTn>
                                        <p:tgtEl>
                                          <p:spTgt spid="40">
                                            <p:txEl>
                                              <p:pRg st="0" end="0"/>
                                            </p:txEl>
                                          </p:spTgt>
                                        </p:tgtEl>
                                        <p:attrNameLst>
                                          <p:attrName>style.visibility</p:attrName>
                                        </p:attrNameLst>
                                      </p:cBhvr>
                                      <p:to>
                                        <p:strVal val="visible"/>
                                      </p:to>
                                    </p:set>
                                  </p:childTnLst>
                                </p:cTn>
                              </p:par>
                            </p:childTnLst>
                          </p:cTn>
                        </p:par>
                        <p:par>
                          <p:cTn id="280" fill="hold">
                            <p:stCondLst>
                              <p:cond delay="920"/>
                            </p:stCondLst>
                            <p:childTnLst>
                              <p:par>
                                <p:cTn id="281" presetID="1" presetClass="entr" presetSubtype="0" fill="hold" grpId="0" nodeType="afterEffect">
                                  <p:stCondLst>
                                    <p:cond delay="0"/>
                                  </p:stCondLst>
                                  <p:childTnLst>
                                    <p:set>
                                      <p:cBhvr>
                                        <p:cTn id="282" dur="1" fill="hold">
                                          <p:stCondLst>
                                            <p:cond delay="9"/>
                                          </p:stCondLst>
                                        </p:cTn>
                                        <p:tgtEl>
                                          <p:spTgt spid="41">
                                            <p:bg/>
                                          </p:spTgt>
                                        </p:tgtEl>
                                        <p:attrNameLst>
                                          <p:attrName>style.visibility</p:attrName>
                                        </p:attrNameLst>
                                      </p:cBhvr>
                                      <p:to>
                                        <p:strVal val="visible"/>
                                      </p:to>
                                    </p:set>
                                  </p:childTnLst>
                                </p:cTn>
                              </p:par>
                            </p:childTnLst>
                          </p:cTn>
                        </p:par>
                        <p:par>
                          <p:cTn id="283" fill="hold">
                            <p:stCondLst>
                              <p:cond delay="930"/>
                            </p:stCondLst>
                            <p:childTnLst>
                              <p:par>
                                <p:cTn id="284" presetID="1" presetClass="entr" presetSubtype="0" fill="hold" grpId="0" nodeType="afterEffect" nodePh="1">
                                  <p:stCondLst>
                                    <p:cond delay="0"/>
                                  </p:stCondLst>
                                  <p:endCondLst>
                                    <p:cond evt="begin" delay="0">
                                      <p:tn val="284"/>
                                    </p:cond>
                                  </p:endCondLst>
                                  <p:childTnLst>
                                    <p:set>
                                      <p:cBhvr>
                                        <p:cTn id="285" dur="1" fill="hold">
                                          <p:stCondLst>
                                            <p:cond delay="9"/>
                                          </p:stCondLst>
                                        </p:cTn>
                                        <p:tgtEl>
                                          <p:spTgt spid="41">
                                            <p:txEl>
                                              <p:pRg st="0" end="0"/>
                                            </p:txEl>
                                          </p:spTgt>
                                        </p:tgtEl>
                                        <p:attrNameLst>
                                          <p:attrName>style.visibility</p:attrName>
                                        </p:attrNameLst>
                                      </p:cBhvr>
                                      <p:to>
                                        <p:strVal val="visible"/>
                                      </p:to>
                                    </p:set>
                                  </p:childTnLst>
                                </p:cTn>
                              </p:par>
                            </p:childTnLst>
                          </p:cTn>
                        </p:par>
                        <p:par>
                          <p:cTn id="286" fill="hold">
                            <p:stCondLst>
                              <p:cond delay="940"/>
                            </p:stCondLst>
                            <p:childTnLst>
                              <p:par>
                                <p:cTn id="287" presetID="1" presetClass="entr" presetSubtype="0" fill="hold" grpId="0" nodeType="afterEffect">
                                  <p:stCondLst>
                                    <p:cond delay="0"/>
                                  </p:stCondLst>
                                  <p:childTnLst>
                                    <p:set>
                                      <p:cBhvr>
                                        <p:cTn id="288" dur="1" fill="hold">
                                          <p:stCondLst>
                                            <p:cond delay="9"/>
                                          </p:stCondLst>
                                        </p:cTn>
                                        <p:tgtEl>
                                          <p:spTgt spid="42">
                                            <p:bg/>
                                          </p:spTgt>
                                        </p:tgtEl>
                                        <p:attrNameLst>
                                          <p:attrName>style.visibility</p:attrName>
                                        </p:attrNameLst>
                                      </p:cBhvr>
                                      <p:to>
                                        <p:strVal val="visible"/>
                                      </p:to>
                                    </p:set>
                                  </p:childTnLst>
                                </p:cTn>
                              </p:par>
                            </p:childTnLst>
                          </p:cTn>
                        </p:par>
                        <p:par>
                          <p:cTn id="289" fill="hold">
                            <p:stCondLst>
                              <p:cond delay="950"/>
                            </p:stCondLst>
                            <p:childTnLst>
                              <p:par>
                                <p:cTn id="290" presetID="1" presetClass="entr" presetSubtype="0" fill="hold" grpId="0" nodeType="afterEffect" nodePh="1">
                                  <p:stCondLst>
                                    <p:cond delay="0"/>
                                  </p:stCondLst>
                                  <p:endCondLst>
                                    <p:cond evt="begin" delay="0">
                                      <p:tn val="290"/>
                                    </p:cond>
                                  </p:endCondLst>
                                  <p:childTnLst>
                                    <p:set>
                                      <p:cBhvr>
                                        <p:cTn id="291" dur="1" fill="hold">
                                          <p:stCondLst>
                                            <p:cond delay="9"/>
                                          </p:stCondLst>
                                        </p:cTn>
                                        <p:tgtEl>
                                          <p:spTgt spid="42">
                                            <p:txEl>
                                              <p:pRg st="0" end="0"/>
                                            </p:txEl>
                                          </p:spTgt>
                                        </p:tgtEl>
                                        <p:attrNameLst>
                                          <p:attrName>style.visibility</p:attrName>
                                        </p:attrNameLst>
                                      </p:cBhvr>
                                      <p:to>
                                        <p:strVal val="visible"/>
                                      </p:to>
                                    </p:set>
                                  </p:childTnLst>
                                </p:cTn>
                              </p:par>
                            </p:childTnLst>
                          </p:cTn>
                        </p:par>
                        <p:par>
                          <p:cTn id="292" fill="hold">
                            <p:stCondLst>
                              <p:cond delay="960"/>
                            </p:stCondLst>
                            <p:childTnLst>
                              <p:par>
                                <p:cTn id="293" presetID="1" presetClass="entr" presetSubtype="0" fill="hold" grpId="0" nodeType="afterEffect">
                                  <p:stCondLst>
                                    <p:cond delay="0"/>
                                  </p:stCondLst>
                                  <p:childTnLst>
                                    <p:set>
                                      <p:cBhvr>
                                        <p:cTn id="294" dur="1" fill="hold">
                                          <p:stCondLst>
                                            <p:cond delay="9"/>
                                          </p:stCondLst>
                                        </p:cTn>
                                        <p:tgtEl>
                                          <p:spTgt spid="48">
                                            <p:bg/>
                                          </p:spTgt>
                                        </p:tgtEl>
                                        <p:attrNameLst>
                                          <p:attrName>style.visibility</p:attrName>
                                        </p:attrNameLst>
                                      </p:cBhvr>
                                      <p:to>
                                        <p:strVal val="visible"/>
                                      </p:to>
                                    </p:set>
                                  </p:childTnLst>
                                </p:cTn>
                              </p:par>
                            </p:childTnLst>
                          </p:cTn>
                        </p:par>
                        <p:par>
                          <p:cTn id="295" fill="hold">
                            <p:stCondLst>
                              <p:cond delay="970"/>
                            </p:stCondLst>
                            <p:childTnLst>
                              <p:par>
                                <p:cTn id="296" presetID="1" presetClass="entr" presetSubtype="0" fill="hold" grpId="0" nodeType="afterEffect" nodePh="1">
                                  <p:stCondLst>
                                    <p:cond delay="0"/>
                                  </p:stCondLst>
                                  <p:endCondLst>
                                    <p:cond evt="begin" delay="0">
                                      <p:tn val="296"/>
                                    </p:cond>
                                  </p:endCondLst>
                                  <p:childTnLst>
                                    <p:set>
                                      <p:cBhvr>
                                        <p:cTn id="297" dur="1" fill="hold">
                                          <p:stCondLst>
                                            <p:cond delay="9"/>
                                          </p:stCondLst>
                                        </p:cTn>
                                        <p:tgtEl>
                                          <p:spTgt spid="48">
                                            <p:txEl>
                                              <p:pRg st="0" end="0"/>
                                            </p:txEl>
                                          </p:spTgt>
                                        </p:tgtEl>
                                        <p:attrNameLst>
                                          <p:attrName>style.visibility</p:attrName>
                                        </p:attrNameLst>
                                      </p:cBhvr>
                                      <p:to>
                                        <p:strVal val="visible"/>
                                      </p:to>
                                    </p:set>
                                  </p:childTnLst>
                                </p:cTn>
                              </p:par>
                            </p:childTnLst>
                          </p:cTn>
                        </p:par>
                        <p:par>
                          <p:cTn id="298" fill="hold">
                            <p:stCondLst>
                              <p:cond delay="980"/>
                            </p:stCondLst>
                            <p:childTnLst>
                              <p:par>
                                <p:cTn id="299" presetID="1" presetClass="entr" presetSubtype="0" fill="hold" grpId="0" nodeType="afterEffect">
                                  <p:stCondLst>
                                    <p:cond delay="0"/>
                                  </p:stCondLst>
                                  <p:childTnLst>
                                    <p:set>
                                      <p:cBhvr>
                                        <p:cTn id="300" dur="1" fill="hold">
                                          <p:stCondLst>
                                            <p:cond delay="9"/>
                                          </p:stCondLst>
                                        </p:cTn>
                                        <p:tgtEl>
                                          <p:spTgt spid="49">
                                            <p:bg/>
                                          </p:spTgt>
                                        </p:tgtEl>
                                        <p:attrNameLst>
                                          <p:attrName>style.visibility</p:attrName>
                                        </p:attrNameLst>
                                      </p:cBhvr>
                                      <p:to>
                                        <p:strVal val="visible"/>
                                      </p:to>
                                    </p:set>
                                  </p:childTnLst>
                                </p:cTn>
                              </p:par>
                            </p:childTnLst>
                          </p:cTn>
                        </p:par>
                        <p:par>
                          <p:cTn id="301" fill="hold">
                            <p:stCondLst>
                              <p:cond delay="990"/>
                            </p:stCondLst>
                            <p:childTnLst>
                              <p:par>
                                <p:cTn id="302" presetID="1" presetClass="entr" presetSubtype="0" fill="hold" grpId="0" nodeType="afterEffect" nodePh="1">
                                  <p:stCondLst>
                                    <p:cond delay="0"/>
                                  </p:stCondLst>
                                  <p:endCondLst>
                                    <p:cond evt="begin" delay="0">
                                      <p:tn val="302"/>
                                    </p:cond>
                                  </p:endCondLst>
                                  <p:childTnLst>
                                    <p:set>
                                      <p:cBhvr>
                                        <p:cTn id="303" dur="1" fill="hold">
                                          <p:stCondLst>
                                            <p:cond delay="9"/>
                                          </p:stCondLst>
                                        </p:cTn>
                                        <p:tgtEl>
                                          <p:spTgt spid="49">
                                            <p:txEl>
                                              <p:pRg st="0" end="0"/>
                                            </p:txEl>
                                          </p:spTgt>
                                        </p:tgtEl>
                                        <p:attrNameLst>
                                          <p:attrName>style.visibility</p:attrName>
                                        </p:attrNameLst>
                                      </p:cBhvr>
                                      <p:to>
                                        <p:strVal val="visible"/>
                                      </p:to>
                                    </p:set>
                                  </p:childTnLst>
                                </p:cTn>
                              </p:par>
                            </p:childTnLst>
                          </p:cTn>
                        </p:par>
                        <p:par>
                          <p:cTn id="304" fill="hold">
                            <p:stCondLst>
                              <p:cond delay="1000"/>
                            </p:stCondLst>
                            <p:childTnLst>
                              <p:par>
                                <p:cTn id="305" presetID="1" presetClass="entr" presetSubtype="0" fill="hold" grpId="0" nodeType="afterEffect">
                                  <p:stCondLst>
                                    <p:cond delay="0"/>
                                  </p:stCondLst>
                                  <p:childTnLst>
                                    <p:set>
                                      <p:cBhvr>
                                        <p:cTn id="306" dur="1" fill="hold">
                                          <p:stCondLst>
                                            <p:cond delay="9"/>
                                          </p:stCondLst>
                                        </p:cTn>
                                        <p:tgtEl>
                                          <p:spTgt spid="50">
                                            <p:bg/>
                                          </p:spTgt>
                                        </p:tgtEl>
                                        <p:attrNameLst>
                                          <p:attrName>style.visibility</p:attrName>
                                        </p:attrNameLst>
                                      </p:cBhvr>
                                      <p:to>
                                        <p:strVal val="visible"/>
                                      </p:to>
                                    </p:set>
                                  </p:childTnLst>
                                </p:cTn>
                              </p:par>
                            </p:childTnLst>
                          </p:cTn>
                        </p:par>
                        <p:par>
                          <p:cTn id="307" fill="hold">
                            <p:stCondLst>
                              <p:cond delay="1010"/>
                            </p:stCondLst>
                            <p:childTnLst>
                              <p:par>
                                <p:cTn id="308" presetID="1" presetClass="entr" presetSubtype="0" fill="hold" grpId="0" nodeType="afterEffect" nodePh="1">
                                  <p:stCondLst>
                                    <p:cond delay="0"/>
                                  </p:stCondLst>
                                  <p:endCondLst>
                                    <p:cond evt="begin" delay="0">
                                      <p:tn val="308"/>
                                    </p:cond>
                                  </p:endCondLst>
                                  <p:childTnLst>
                                    <p:set>
                                      <p:cBhvr>
                                        <p:cTn id="309" dur="1" fill="hold">
                                          <p:stCondLst>
                                            <p:cond delay="9"/>
                                          </p:stCondLst>
                                        </p:cTn>
                                        <p:tgtEl>
                                          <p:spTgt spid="50">
                                            <p:txEl>
                                              <p:pRg st="0" end="0"/>
                                            </p:txEl>
                                          </p:spTgt>
                                        </p:tgtEl>
                                        <p:attrNameLst>
                                          <p:attrName>style.visibility</p:attrName>
                                        </p:attrNameLst>
                                      </p:cBhvr>
                                      <p:to>
                                        <p:strVal val="visible"/>
                                      </p:to>
                                    </p:set>
                                  </p:childTnLst>
                                </p:cTn>
                              </p:par>
                            </p:childTnLst>
                          </p:cTn>
                        </p:par>
                        <p:par>
                          <p:cTn id="310" fill="hold">
                            <p:stCondLst>
                              <p:cond delay="1020"/>
                            </p:stCondLst>
                            <p:childTnLst>
                              <p:par>
                                <p:cTn id="311" presetID="1" presetClass="entr" presetSubtype="0" fill="hold" grpId="0" nodeType="afterEffect">
                                  <p:stCondLst>
                                    <p:cond delay="0"/>
                                  </p:stCondLst>
                                  <p:childTnLst>
                                    <p:set>
                                      <p:cBhvr>
                                        <p:cTn id="312" dur="1" fill="hold">
                                          <p:stCondLst>
                                            <p:cond delay="9"/>
                                          </p:stCondLst>
                                        </p:cTn>
                                        <p:tgtEl>
                                          <p:spTgt spid="51">
                                            <p:bg/>
                                          </p:spTgt>
                                        </p:tgtEl>
                                        <p:attrNameLst>
                                          <p:attrName>style.visibility</p:attrName>
                                        </p:attrNameLst>
                                      </p:cBhvr>
                                      <p:to>
                                        <p:strVal val="visible"/>
                                      </p:to>
                                    </p:set>
                                  </p:childTnLst>
                                </p:cTn>
                              </p:par>
                            </p:childTnLst>
                          </p:cTn>
                        </p:par>
                        <p:par>
                          <p:cTn id="313" fill="hold">
                            <p:stCondLst>
                              <p:cond delay="1030"/>
                            </p:stCondLst>
                            <p:childTnLst>
                              <p:par>
                                <p:cTn id="314" presetID="1" presetClass="entr" presetSubtype="0" fill="hold" grpId="0" nodeType="afterEffect" nodePh="1">
                                  <p:stCondLst>
                                    <p:cond delay="0"/>
                                  </p:stCondLst>
                                  <p:endCondLst>
                                    <p:cond evt="begin" delay="0">
                                      <p:tn val="314"/>
                                    </p:cond>
                                  </p:endCondLst>
                                  <p:childTnLst>
                                    <p:set>
                                      <p:cBhvr>
                                        <p:cTn id="315" dur="1" fill="hold">
                                          <p:stCondLst>
                                            <p:cond delay="9"/>
                                          </p:stCondLst>
                                        </p:cTn>
                                        <p:tgtEl>
                                          <p:spTgt spid="51">
                                            <p:txEl>
                                              <p:pRg st="0" end="0"/>
                                            </p:txEl>
                                          </p:spTgt>
                                        </p:tgtEl>
                                        <p:attrNameLst>
                                          <p:attrName>style.visibility</p:attrName>
                                        </p:attrNameLst>
                                      </p:cBhvr>
                                      <p:to>
                                        <p:strVal val="visible"/>
                                      </p:to>
                                    </p:set>
                                  </p:childTnLst>
                                </p:cTn>
                              </p:par>
                            </p:childTnLst>
                          </p:cTn>
                        </p:par>
                        <p:par>
                          <p:cTn id="316" fill="hold">
                            <p:stCondLst>
                              <p:cond delay="1040"/>
                            </p:stCondLst>
                            <p:childTnLst>
                              <p:par>
                                <p:cTn id="317" presetID="1" presetClass="entr" presetSubtype="0" fill="hold" grpId="0" nodeType="afterEffect">
                                  <p:stCondLst>
                                    <p:cond delay="0"/>
                                  </p:stCondLst>
                                  <p:childTnLst>
                                    <p:set>
                                      <p:cBhvr>
                                        <p:cTn id="318" dur="1" fill="hold">
                                          <p:stCondLst>
                                            <p:cond delay="9"/>
                                          </p:stCondLst>
                                        </p:cTn>
                                        <p:tgtEl>
                                          <p:spTgt spid="52">
                                            <p:bg/>
                                          </p:spTgt>
                                        </p:tgtEl>
                                        <p:attrNameLst>
                                          <p:attrName>style.visibility</p:attrName>
                                        </p:attrNameLst>
                                      </p:cBhvr>
                                      <p:to>
                                        <p:strVal val="visible"/>
                                      </p:to>
                                    </p:set>
                                  </p:childTnLst>
                                </p:cTn>
                              </p:par>
                            </p:childTnLst>
                          </p:cTn>
                        </p:par>
                        <p:par>
                          <p:cTn id="319" fill="hold">
                            <p:stCondLst>
                              <p:cond delay="1050"/>
                            </p:stCondLst>
                            <p:childTnLst>
                              <p:par>
                                <p:cTn id="320" presetID="1" presetClass="entr" presetSubtype="0" fill="hold" grpId="0" nodeType="afterEffect" nodePh="1">
                                  <p:stCondLst>
                                    <p:cond delay="0"/>
                                  </p:stCondLst>
                                  <p:endCondLst>
                                    <p:cond evt="begin" delay="0">
                                      <p:tn val="320"/>
                                    </p:cond>
                                  </p:endCondLst>
                                  <p:childTnLst>
                                    <p:set>
                                      <p:cBhvr>
                                        <p:cTn id="321" dur="1" fill="hold">
                                          <p:stCondLst>
                                            <p:cond delay="9"/>
                                          </p:stCondLst>
                                        </p:cTn>
                                        <p:tgtEl>
                                          <p:spTgt spid="52">
                                            <p:txEl>
                                              <p:pRg st="0" end="0"/>
                                            </p:txEl>
                                          </p:spTgt>
                                        </p:tgtEl>
                                        <p:attrNameLst>
                                          <p:attrName>style.visibility</p:attrName>
                                        </p:attrNameLst>
                                      </p:cBhvr>
                                      <p:to>
                                        <p:strVal val="visible"/>
                                      </p:to>
                                    </p:set>
                                  </p:childTnLst>
                                </p:cTn>
                              </p:par>
                            </p:childTnLst>
                          </p:cTn>
                        </p:par>
                        <p:par>
                          <p:cTn id="322" fill="hold">
                            <p:stCondLst>
                              <p:cond delay="1060"/>
                            </p:stCondLst>
                            <p:childTnLst>
                              <p:par>
                                <p:cTn id="323" presetID="1" presetClass="entr" presetSubtype="0" fill="hold" grpId="0" nodeType="afterEffect">
                                  <p:stCondLst>
                                    <p:cond delay="0"/>
                                  </p:stCondLst>
                                  <p:childTnLst>
                                    <p:set>
                                      <p:cBhvr>
                                        <p:cTn id="324" dur="1" fill="hold">
                                          <p:stCondLst>
                                            <p:cond delay="9"/>
                                          </p:stCondLst>
                                        </p:cTn>
                                        <p:tgtEl>
                                          <p:spTgt spid="53">
                                            <p:bg/>
                                          </p:spTgt>
                                        </p:tgtEl>
                                        <p:attrNameLst>
                                          <p:attrName>style.visibility</p:attrName>
                                        </p:attrNameLst>
                                      </p:cBhvr>
                                      <p:to>
                                        <p:strVal val="visible"/>
                                      </p:to>
                                    </p:set>
                                  </p:childTnLst>
                                </p:cTn>
                              </p:par>
                            </p:childTnLst>
                          </p:cTn>
                        </p:par>
                        <p:par>
                          <p:cTn id="325" fill="hold">
                            <p:stCondLst>
                              <p:cond delay="1070"/>
                            </p:stCondLst>
                            <p:childTnLst>
                              <p:par>
                                <p:cTn id="326" presetID="1" presetClass="entr" presetSubtype="0" fill="hold" grpId="0" nodeType="afterEffect" nodePh="1">
                                  <p:stCondLst>
                                    <p:cond delay="0"/>
                                  </p:stCondLst>
                                  <p:endCondLst>
                                    <p:cond evt="begin" delay="0">
                                      <p:tn val="326"/>
                                    </p:cond>
                                  </p:endCondLst>
                                  <p:childTnLst>
                                    <p:set>
                                      <p:cBhvr>
                                        <p:cTn id="327" dur="1" fill="hold">
                                          <p:stCondLst>
                                            <p:cond delay="9"/>
                                          </p:stCondLst>
                                        </p:cTn>
                                        <p:tgtEl>
                                          <p:spTgt spid="53">
                                            <p:txEl>
                                              <p:pRg st="0" end="0"/>
                                            </p:txEl>
                                          </p:spTgt>
                                        </p:tgtEl>
                                        <p:attrNameLst>
                                          <p:attrName>style.visibility</p:attrName>
                                        </p:attrNameLst>
                                      </p:cBhvr>
                                      <p:to>
                                        <p:strVal val="visible"/>
                                      </p:to>
                                    </p:set>
                                  </p:childTnLst>
                                </p:cTn>
                              </p:par>
                            </p:childTnLst>
                          </p:cTn>
                        </p:par>
                        <p:par>
                          <p:cTn id="328" fill="hold">
                            <p:stCondLst>
                              <p:cond delay="1080"/>
                            </p:stCondLst>
                            <p:childTnLst>
                              <p:par>
                                <p:cTn id="329" presetID="1" presetClass="entr" presetSubtype="0" fill="hold" grpId="0" nodeType="afterEffect">
                                  <p:stCondLst>
                                    <p:cond delay="0"/>
                                  </p:stCondLst>
                                  <p:childTnLst>
                                    <p:set>
                                      <p:cBhvr>
                                        <p:cTn id="330" dur="1" fill="hold">
                                          <p:stCondLst>
                                            <p:cond delay="9"/>
                                          </p:stCondLst>
                                        </p:cTn>
                                        <p:tgtEl>
                                          <p:spTgt spid="54">
                                            <p:bg/>
                                          </p:spTgt>
                                        </p:tgtEl>
                                        <p:attrNameLst>
                                          <p:attrName>style.visibility</p:attrName>
                                        </p:attrNameLst>
                                      </p:cBhvr>
                                      <p:to>
                                        <p:strVal val="visible"/>
                                      </p:to>
                                    </p:set>
                                  </p:childTnLst>
                                </p:cTn>
                              </p:par>
                            </p:childTnLst>
                          </p:cTn>
                        </p:par>
                        <p:par>
                          <p:cTn id="331" fill="hold">
                            <p:stCondLst>
                              <p:cond delay="1090"/>
                            </p:stCondLst>
                            <p:childTnLst>
                              <p:par>
                                <p:cTn id="332" presetID="1" presetClass="entr" presetSubtype="0" fill="hold" grpId="0" nodeType="afterEffect" nodePh="1">
                                  <p:stCondLst>
                                    <p:cond delay="0"/>
                                  </p:stCondLst>
                                  <p:endCondLst>
                                    <p:cond evt="begin" delay="0">
                                      <p:tn val="332"/>
                                    </p:cond>
                                  </p:endCondLst>
                                  <p:childTnLst>
                                    <p:set>
                                      <p:cBhvr>
                                        <p:cTn id="333" dur="1" fill="hold">
                                          <p:stCondLst>
                                            <p:cond delay="9"/>
                                          </p:stCondLst>
                                        </p:cTn>
                                        <p:tgtEl>
                                          <p:spTgt spid="54">
                                            <p:txEl>
                                              <p:pRg st="0" end="0"/>
                                            </p:txEl>
                                          </p:spTgt>
                                        </p:tgtEl>
                                        <p:attrNameLst>
                                          <p:attrName>style.visibility</p:attrName>
                                        </p:attrNameLst>
                                      </p:cBhvr>
                                      <p:to>
                                        <p:strVal val="visible"/>
                                      </p:to>
                                    </p:set>
                                  </p:childTnLst>
                                </p:cTn>
                              </p:par>
                            </p:childTnLst>
                          </p:cTn>
                        </p:par>
                        <p:par>
                          <p:cTn id="334" fill="hold">
                            <p:stCondLst>
                              <p:cond delay="1100"/>
                            </p:stCondLst>
                            <p:childTnLst>
                              <p:par>
                                <p:cTn id="335" presetID="1" presetClass="entr" presetSubtype="0" fill="hold" grpId="0" nodeType="afterEffect">
                                  <p:stCondLst>
                                    <p:cond delay="0"/>
                                  </p:stCondLst>
                                  <p:childTnLst>
                                    <p:set>
                                      <p:cBhvr>
                                        <p:cTn id="336" dur="1" fill="hold">
                                          <p:stCondLst>
                                            <p:cond delay="9"/>
                                          </p:stCondLst>
                                        </p:cTn>
                                        <p:tgtEl>
                                          <p:spTgt spid="55">
                                            <p:bg/>
                                          </p:spTgt>
                                        </p:tgtEl>
                                        <p:attrNameLst>
                                          <p:attrName>style.visibility</p:attrName>
                                        </p:attrNameLst>
                                      </p:cBhvr>
                                      <p:to>
                                        <p:strVal val="visible"/>
                                      </p:to>
                                    </p:set>
                                  </p:childTnLst>
                                </p:cTn>
                              </p:par>
                            </p:childTnLst>
                          </p:cTn>
                        </p:par>
                        <p:par>
                          <p:cTn id="337" fill="hold">
                            <p:stCondLst>
                              <p:cond delay="1110"/>
                            </p:stCondLst>
                            <p:childTnLst>
                              <p:par>
                                <p:cTn id="338" presetID="1" presetClass="entr" presetSubtype="0" fill="hold" grpId="0" nodeType="afterEffect" nodePh="1">
                                  <p:stCondLst>
                                    <p:cond delay="0"/>
                                  </p:stCondLst>
                                  <p:endCondLst>
                                    <p:cond evt="begin" delay="0">
                                      <p:tn val="338"/>
                                    </p:cond>
                                  </p:endCondLst>
                                  <p:childTnLst>
                                    <p:set>
                                      <p:cBhvr>
                                        <p:cTn id="339" dur="1" fill="hold">
                                          <p:stCondLst>
                                            <p:cond delay="9"/>
                                          </p:stCondLst>
                                        </p:cTn>
                                        <p:tgtEl>
                                          <p:spTgt spid="55">
                                            <p:txEl>
                                              <p:pRg st="0" end="0"/>
                                            </p:txEl>
                                          </p:spTgt>
                                        </p:tgtEl>
                                        <p:attrNameLst>
                                          <p:attrName>style.visibility</p:attrName>
                                        </p:attrNameLst>
                                      </p:cBhvr>
                                      <p:to>
                                        <p:strVal val="visible"/>
                                      </p:to>
                                    </p:set>
                                  </p:childTnLst>
                                </p:cTn>
                              </p:par>
                            </p:childTnLst>
                          </p:cTn>
                        </p:par>
                        <p:par>
                          <p:cTn id="340" fill="hold">
                            <p:stCondLst>
                              <p:cond delay="1120"/>
                            </p:stCondLst>
                            <p:childTnLst>
                              <p:par>
                                <p:cTn id="341" presetID="1" presetClass="entr" presetSubtype="0" fill="hold" grpId="0" nodeType="afterEffect">
                                  <p:stCondLst>
                                    <p:cond delay="0"/>
                                  </p:stCondLst>
                                  <p:childTnLst>
                                    <p:set>
                                      <p:cBhvr>
                                        <p:cTn id="342" dur="1" fill="hold">
                                          <p:stCondLst>
                                            <p:cond delay="9"/>
                                          </p:stCondLst>
                                        </p:cTn>
                                        <p:tgtEl>
                                          <p:spTgt spid="56">
                                            <p:bg/>
                                          </p:spTgt>
                                        </p:tgtEl>
                                        <p:attrNameLst>
                                          <p:attrName>style.visibility</p:attrName>
                                        </p:attrNameLst>
                                      </p:cBhvr>
                                      <p:to>
                                        <p:strVal val="visible"/>
                                      </p:to>
                                    </p:set>
                                  </p:childTnLst>
                                </p:cTn>
                              </p:par>
                            </p:childTnLst>
                          </p:cTn>
                        </p:par>
                        <p:par>
                          <p:cTn id="343" fill="hold">
                            <p:stCondLst>
                              <p:cond delay="1130"/>
                            </p:stCondLst>
                            <p:childTnLst>
                              <p:par>
                                <p:cTn id="344" presetID="1" presetClass="entr" presetSubtype="0" fill="hold" grpId="0" nodeType="afterEffect" nodePh="1">
                                  <p:stCondLst>
                                    <p:cond delay="0"/>
                                  </p:stCondLst>
                                  <p:endCondLst>
                                    <p:cond evt="begin" delay="0">
                                      <p:tn val="344"/>
                                    </p:cond>
                                  </p:endCondLst>
                                  <p:childTnLst>
                                    <p:set>
                                      <p:cBhvr>
                                        <p:cTn id="345" dur="1" fill="hold">
                                          <p:stCondLst>
                                            <p:cond delay="9"/>
                                          </p:stCondLst>
                                        </p:cTn>
                                        <p:tgtEl>
                                          <p:spTgt spid="56">
                                            <p:txEl>
                                              <p:pRg st="0" end="0"/>
                                            </p:txEl>
                                          </p:spTgt>
                                        </p:tgtEl>
                                        <p:attrNameLst>
                                          <p:attrName>style.visibility</p:attrName>
                                        </p:attrNameLst>
                                      </p:cBhvr>
                                      <p:to>
                                        <p:strVal val="visible"/>
                                      </p:to>
                                    </p:set>
                                  </p:childTnLst>
                                </p:cTn>
                              </p:par>
                            </p:childTnLst>
                          </p:cTn>
                        </p:par>
                        <p:par>
                          <p:cTn id="346" fill="hold">
                            <p:stCondLst>
                              <p:cond delay="1140"/>
                            </p:stCondLst>
                            <p:childTnLst>
                              <p:par>
                                <p:cTn id="347" presetID="1" presetClass="entr" presetSubtype="0" fill="hold" grpId="0" nodeType="afterEffect">
                                  <p:stCondLst>
                                    <p:cond delay="0"/>
                                  </p:stCondLst>
                                  <p:childTnLst>
                                    <p:set>
                                      <p:cBhvr>
                                        <p:cTn id="348" dur="1" fill="hold">
                                          <p:stCondLst>
                                            <p:cond delay="9"/>
                                          </p:stCondLst>
                                        </p:cTn>
                                        <p:tgtEl>
                                          <p:spTgt spid="57">
                                            <p:bg/>
                                          </p:spTgt>
                                        </p:tgtEl>
                                        <p:attrNameLst>
                                          <p:attrName>style.visibility</p:attrName>
                                        </p:attrNameLst>
                                      </p:cBhvr>
                                      <p:to>
                                        <p:strVal val="visible"/>
                                      </p:to>
                                    </p:set>
                                  </p:childTnLst>
                                </p:cTn>
                              </p:par>
                            </p:childTnLst>
                          </p:cTn>
                        </p:par>
                        <p:par>
                          <p:cTn id="349" fill="hold">
                            <p:stCondLst>
                              <p:cond delay="1150"/>
                            </p:stCondLst>
                            <p:childTnLst>
                              <p:par>
                                <p:cTn id="350" presetID="1" presetClass="entr" presetSubtype="0" fill="hold" grpId="0" nodeType="afterEffect" nodePh="1">
                                  <p:stCondLst>
                                    <p:cond delay="0"/>
                                  </p:stCondLst>
                                  <p:endCondLst>
                                    <p:cond evt="begin" delay="0">
                                      <p:tn val="350"/>
                                    </p:cond>
                                  </p:endCondLst>
                                  <p:childTnLst>
                                    <p:set>
                                      <p:cBhvr>
                                        <p:cTn id="351" dur="1" fill="hold">
                                          <p:stCondLst>
                                            <p:cond delay="9"/>
                                          </p:stCondLst>
                                        </p:cTn>
                                        <p:tgtEl>
                                          <p:spTgt spid="57">
                                            <p:txEl>
                                              <p:pRg st="0" end="0"/>
                                            </p:txEl>
                                          </p:spTgt>
                                        </p:tgtEl>
                                        <p:attrNameLst>
                                          <p:attrName>style.visibility</p:attrName>
                                        </p:attrNameLst>
                                      </p:cBhvr>
                                      <p:to>
                                        <p:strVal val="visible"/>
                                      </p:to>
                                    </p:set>
                                  </p:childTnLst>
                                </p:cTn>
                              </p:par>
                            </p:childTnLst>
                          </p:cTn>
                        </p:par>
                        <p:par>
                          <p:cTn id="352" fill="hold">
                            <p:stCondLst>
                              <p:cond delay="1160"/>
                            </p:stCondLst>
                            <p:childTnLst>
                              <p:par>
                                <p:cTn id="353" presetID="1" presetClass="entr" presetSubtype="0" fill="hold" grpId="0" nodeType="afterEffect">
                                  <p:stCondLst>
                                    <p:cond delay="0"/>
                                  </p:stCondLst>
                                  <p:childTnLst>
                                    <p:set>
                                      <p:cBhvr>
                                        <p:cTn id="354" dur="1" fill="hold">
                                          <p:stCondLst>
                                            <p:cond delay="9"/>
                                          </p:stCondLst>
                                        </p:cTn>
                                        <p:tgtEl>
                                          <p:spTgt spid="58">
                                            <p:bg/>
                                          </p:spTgt>
                                        </p:tgtEl>
                                        <p:attrNameLst>
                                          <p:attrName>style.visibility</p:attrName>
                                        </p:attrNameLst>
                                      </p:cBhvr>
                                      <p:to>
                                        <p:strVal val="visible"/>
                                      </p:to>
                                    </p:set>
                                  </p:childTnLst>
                                </p:cTn>
                              </p:par>
                            </p:childTnLst>
                          </p:cTn>
                        </p:par>
                        <p:par>
                          <p:cTn id="355" fill="hold">
                            <p:stCondLst>
                              <p:cond delay="1170"/>
                            </p:stCondLst>
                            <p:childTnLst>
                              <p:par>
                                <p:cTn id="356" presetID="1" presetClass="entr" presetSubtype="0" fill="hold" grpId="0" nodeType="afterEffect" nodePh="1">
                                  <p:stCondLst>
                                    <p:cond delay="0"/>
                                  </p:stCondLst>
                                  <p:endCondLst>
                                    <p:cond evt="begin" delay="0">
                                      <p:tn val="356"/>
                                    </p:cond>
                                  </p:endCondLst>
                                  <p:childTnLst>
                                    <p:set>
                                      <p:cBhvr>
                                        <p:cTn id="357" dur="1" fill="hold">
                                          <p:stCondLst>
                                            <p:cond delay="9"/>
                                          </p:stCondLst>
                                        </p:cTn>
                                        <p:tgtEl>
                                          <p:spTgt spid="58">
                                            <p:txEl>
                                              <p:pRg st="0" end="0"/>
                                            </p:txEl>
                                          </p:spTgt>
                                        </p:tgtEl>
                                        <p:attrNameLst>
                                          <p:attrName>style.visibility</p:attrName>
                                        </p:attrNameLst>
                                      </p:cBhvr>
                                      <p:to>
                                        <p:strVal val="visible"/>
                                      </p:to>
                                    </p:set>
                                  </p:childTnLst>
                                </p:cTn>
                              </p:par>
                            </p:childTnLst>
                          </p:cTn>
                        </p:par>
                        <p:par>
                          <p:cTn id="358" fill="hold">
                            <p:stCondLst>
                              <p:cond delay="1180"/>
                            </p:stCondLst>
                            <p:childTnLst>
                              <p:par>
                                <p:cTn id="359" presetID="1" presetClass="entr" presetSubtype="0" fill="hold" grpId="0" nodeType="afterEffect">
                                  <p:stCondLst>
                                    <p:cond delay="0"/>
                                  </p:stCondLst>
                                  <p:childTnLst>
                                    <p:set>
                                      <p:cBhvr>
                                        <p:cTn id="360" dur="1" fill="hold">
                                          <p:stCondLst>
                                            <p:cond delay="9"/>
                                          </p:stCondLst>
                                        </p:cTn>
                                        <p:tgtEl>
                                          <p:spTgt spid="59">
                                            <p:bg/>
                                          </p:spTgt>
                                        </p:tgtEl>
                                        <p:attrNameLst>
                                          <p:attrName>style.visibility</p:attrName>
                                        </p:attrNameLst>
                                      </p:cBhvr>
                                      <p:to>
                                        <p:strVal val="visible"/>
                                      </p:to>
                                    </p:set>
                                  </p:childTnLst>
                                </p:cTn>
                              </p:par>
                            </p:childTnLst>
                          </p:cTn>
                        </p:par>
                        <p:par>
                          <p:cTn id="361" fill="hold">
                            <p:stCondLst>
                              <p:cond delay="1190"/>
                            </p:stCondLst>
                            <p:childTnLst>
                              <p:par>
                                <p:cTn id="362" presetID="1" presetClass="entr" presetSubtype="0" fill="hold" grpId="0" nodeType="afterEffect" nodePh="1">
                                  <p:stCondLst>
                                    <p:cond delay="0"/>
                                  </p:stCondLst>
                                  <p:endCondLst>
                                    <p:cond evt="begin" delay="0">
                                      <p:tn val="362"/>
                                    </p:cond>
                                  </p:endCondLst>
                                  <p:childTnLst>
                                    <p:set>
                                      <p:cBhvr>
                                        <p:cTn id="363" dur="1" fill="hold">
                                          <p:stCondLst>
                                            <p:cond delay="9"/>
                                          </p:stCondLst>
                                        </p:cTn>
                                        <p:tgtEl>
                                          <p:spTgt spid="59">
                                            <p:txEl>
                                              <p:pRg st="0" end="0"/>
                                            </p:txEl>
                                          </p:spTgt>
                                        </p:tgtEl>
                                        <p:attrNameLst>
                                          <p:attrName>style.visibility</p:attrName>
                                        </p:attrNameLst>
                                      </p:cBhvr>
                                      <p:to>
                                        <p:strVal val="visible"/>
                                      </p:to>
                                    </p:set>
                                  </p:childTnLst>
                                </p:cTn>
                              </p:par>
                            </p:childTnLst>
                          </p:cTn>
                        </p:par>
                        <p:par>
                          <p:cTn id="364" fill="hold">
                            <p:stCondLst>
                              <p:cond delay="1200"/>
                            </p:stCondLst>
                            <p:childTnLst>
                              <p:par>
                                <p:cTn id="365" presetID="1" presetClass="entr" presetSubtype="0" fill="hold" grpId="0" nodeType="afterEffect">
                                  <p:stCondLst>
                                    <p:cond delay="0"/>
                                  </p:stCondLst>
                                  <p:childTnLst>
                                    <p:set>
                                      <p:cBhvr>
                                        <p:cTn id="366" dur="1" fill="hold">
                                          <p:stCondLst>
                                            <p:cond delay="9"/>
                                          </p:stCondLst>
                                        </p:cTn>
                                        <p:tgtEl>
                                          <p:spTgt spid="60">
                                            <p:bg/>
                                          </p:spTgt>
                                        </p:tgtEl>
                                        <p:attrNameLst>
                                          <p:attrName>style.visibility</p:attrName>
                                        </p:attrNameLst>
                                      </p:cBhvr>
                                      <p:to>
                                        <p:strVal val="visible"/>
                                      </p:to>
                                    </p:set>
                                  </p:childTnLst>
                                </p:cTn>
                              </p:par>
                            </p:childTnLst>
                          </p:cTn>
                        </p:par>
                        <p:par>
                          <p:cTn id="367" fill="hold">
                            <p:stCondLst>
                              <p:cond delay="1210"/>
                            </p:stCondLst>
                            <p:childTnLst>
                              <p:par>
                                <p:cTn id="368" presetID="1" presetClass="entr" presetSubtype="0" fill="hold" grpId="0" nodeType="afterEffect" nodePh="1">
                                  <p:stCondLst>
                                    <p:cond delay="0"/>
                                  </p:stCondLst>
                                  <p:endCondLst>
                                    <p:cond evt="begin" delay="0">
                                      <p:tn val="368"/>
                                    </p:cond>
                                  </p:endCondLst>
                                  <p:childTnLst>
                                    <p:set>
                                      <p:cBhvr>
                                        <p:cTn id="369" dur="1" fill="hold">
                                          <p:stCondLst>
                                            <p:cond delay="9"/>
                                          </p:stCondLst>
                                        </p:cTn>
                                        <p:tgtEl>
                                          <p:spTgt spid="60">
                                            <p:txEl>
                                              <p:pRg st="0" end="0"/>
                                            </p:txEl>
                                          </p:spTgt>
                                        </p:tgtEl>
                                        <p:attrNameLst>
                                          <p:attrName>style.visibility</p:attrName>
                                        </p:attrNameLst>
                                      </p:cBhvr>
                                      <p:to>
                                        <p:strVal val="visible"/>
                                      </p:to>
                                    </p:set>
                                  </p:childTnLst>
                                </p:cTn>
                              </p:par>
                            </p:childTnLst>
                          </p:cTn>
                        </p:par>
                        <p:par>
                          <p:cTn id="370" fill="hold">
                            <p:stCondLst>
                              <p:cond delay="1220"/>
                            </p:stCondLst>
                            <p:childTnLst>
                              <p:par>
                                <p:cTn id="371" presetID="1" presetClass="entr" presetSubtype="0" fill="hold" grpId="0" nodeType="afterEffect">
                                  <p:stCondLst>
                                    <p:cond delay="0"/>
                                  </p:stCondLst>
                                  <p:childTnLst>
                                    <p:set>
                                      <p:cBhvr>
                                        <p:cTn id="372" dur="1" fill="hold">
                                          <p:stCondLst>
                                            <p:cond delay="9"/>
                                          </p:stCondLst>
                                        </p:cTn>
                                        <p:tgtEl>
                                          <p:spTgt spid="61">
                                            <p:bg/>
                                          </p:spTgt>
                                        </p:tgtEl>
                                        <p:attrNameLst>
                                          <p:attrName>style.visibility</p:attrName>
                                        </p:attrNameLst>
                                      </p:cBhvr>
                                      <p:to>
                                        <p:strVal val="visible"/>
                                      </p:to>
                                    </p:set>
                                  </p:childTnLst>
                                </p:cTn>
                              </p:par>
                            </p:childTnLst>
                          </p:cTn>
                        </p:par>
                        <p:par>
                          <p:cTn id="373" fill="hold">
                            <p:stCondLst>
                              <p:cond delay="1230"/>
                            </p:stCondLst>
                            <p:childTnLst>
                              <p:par>
                                <p:cTn id="374" presetID="1" presetClass="entr" presetSubtype="0" fill="hold" grpId="0" nodeType="afterEffect" nodePh="1">
                                  <p:stCondLst>
                                    <p:cond delay="0"/>
                                  </p:stCondLst>
                                  <p:endCondLst>
                                    <p:cond evt="begin" delay="0">
                                      <p:tn val="374"/>
                                    </p:cond>
                                  </p:endCondLst>
                                  <p:childTnLst>
                                    <p:set>
                                      <p:cBhvr>
                                        <p:cTn id="375" dur="1" fill="hold">
                                          <p:stCondLst>
                                            <p:cond delay="9"/>
                                          </p:stCondLst>
                                        </p:cTn>
                                        <p:tgtEl>
                                          <p:spTgt spid="61">
                                            <p:txEl>
                                              <p:pRg st="0" end="0"/>
                                            </p:txEl>
                                          </p:spTgt>
                                        </p:tgtEl>
                                        <p:attrNameLst>
                                          <p:attrName>style.visibility</p:attrName>
                                        </p:attrNameLst>
                                      </p:cBhvr>
                                      <p:to>
                                        <p:strVal val="visible"/>
                                      </p:to>
                                    </p:set>
                                  </p:childTnLst>
                                </p:cTn>
                              </p:par>
                            </p:childTnLst>
                          </p:cTn>
                        </p:par>
                        <p:par>
                          <p:cTn id="376" fill="hold">
                            <p:stCondLst>
                              <p:cond delay="1240"/>
                            </p:stCondLst>
                            <p:childTnLst>
                              <p:par>
                                <p:cTn id="377" presetID="1" presetClass="entr" presetSubtype="0" fill="hold" grpId="0" nodeType="afterEffect">
                                  <p:stCondLst>
                                    <p:cond delay="0"/>
                                  </p:stCondLst>
                                  <p:childTnLst>
                                    <p:set>
                                      <p:cBhvr>
                                        <p:cTn id="378" dur="1" fill="hold">
                                          <p:stCondLst>
                                            <p:cond delay="9"/>
                                          </p:stCondLst>
                                        </p:cTn>
                                        <p:tgtEl>
                                          <p:spTgt spid="62">
                                            <p:bg/>
                                          </p:spTgt>
                                        </p:tgtEl>
                                        <p:attrNameLst>
                                          <p:attrName>style.visibility</p:attrName>
                                        </p:attrNameLst>
                                      </p:cBhvr>
                                      <p:to>
                                        <p:strVal val="visible"/>
                                      </p:to>
                                    </p:set>
                                  </p:childTnLst>
                                </p:cTn>
                              </p:par>
                            </p:childTnLst>
                          </p:cTn>
                        </p:par>
                        <p:par>
                          <p:cTn id="379" fill="hold">
                            <p:stCondLst>
                              <p:cond delay="1250"/>
                            </p:stCondLst>
                            <p:childTnLst>
                              <p:par>
                                <p:cTn id="380" presetID="1" presetClass="entr" presetSubtype="0" fill="hold" grpId="0" nodeType="afterEffect" nodePh="1">
                                  <p:stCondLst>
                                    <p:cond delay="0"/>
                                  </p:stCondLst>
                                  <p:endCondLst>
                                    <p:cond evt="begin" delay="0">
                                      <p:tn val="380"/>
                                    </p:cond>
                                  </p:endCondLst>
                                  <p:childTnLst>
                                    <p:set>
                                      <p:cBhvr>
                                        <p:cTn id="381" dur="1" fill="hold">
                                          <p:stCondLst>
                                            <p:cond delay="9"/>
                                          </p:stCondLst>
                                        </p:cTn>
                                        <p:tgtEl>
                                          <p:spTgt spid="62">
                                            <p:txEl>
                                              <p:pRg st="0" end="0"/>
                                            </p:txEl>
                                          </p:spTgt>
                                        </p:tgtEl>
                                        <p:attrNameLst>
                                          <p:attrName>style.visibility</p:attrName>
                                        </p:attrNameLst>
                                      </p:cBhvr>
                                      <p:to>
                                        <p:strVal val="visible"/>
                                      </p:to>
                                    </p:set>
                                  </p:childTnLst>
                                </p:cTn>
                              </p:par>
                            </p:childTnLst>
                          </p:cTn>
                        </p:par>
                        <p:par>
                          <p:cTn id="382" fill="hold">
                            <p:stCondLst>
                              <p:cond delay="1260"/>
                            </p:stCondLst>
                            <p:childTnLst>
                              <p:par>
                                <p:cTn id="383" presetID="1" presetClass="entr" presetSubtype="0" fill="hold" grpId="0" nodeType="afterEffect">
                                  <p:stCondLst>
                                    <p:cond delay="0"/>
                                  </p:stCondLst>
                                  <p:childTnLst>
                                    <p:set>
                                      <p:cBhvr>
                                        <p:cTn id="384" dur="1" fill="hold">
                                          <p:stCondLst>
                                            <p:cond delay="9"/>
                                          </p:stCondLst>
                                        </p:cTn>
                                        <p:tgtEl>
                                          <p:spTgt spid="63">
                                            <p:bg/>
                                          </p:spTgt>
                                        </p:tgtEl>
                                        <p:attrNameLst>
                                          <p:attrName>style.visibility</p:attrName>
                                        </p:attrNameLst>
                                      </p:cBhvr>
                                      <p:to>
                                        <p:strVal val="visible"/>
                                      </p:to>
                                    </p:set>
                                  </p:childTnLst>
                                </p:cTn>
                              </p:par>
                            </p:childTnLst>
                          </p:cTn>
                        </p:par>
                        <p:par>
                          <p:cTn id="385" fill="hold">
                            <p:stCondLst>
                              <p:cond delay="1270"/>
                            </p:stCondLst>
                            <p:childTnLst>
                              <p:par>
                                <p:cTn id="386" presetID="1" presetClass="entr" presetSubtype="0" fill="hold" grpId="0" nodeType="afterEffect" nodePh="1">
                                  <p:stCondLst>
                                    <p:cond delay="0"/>
                                  </p:stCondLst>
                                  <p:endCondLst>
                                    <p:cond evt="begin" delay="0">
                                      <p:tn val="386"/>
                                    </p:cond>
                                  </p:endCondLst>
                                  <p:childTnLst>
                                    <p:set>
                                      <p:cBhvr>
                                        <p:cTn id="387" dur="1" fill="hold">
                                          <p:stCondLst>
                                            <p:cond delay="9"/>
                                          </p:stCondLst>
                                        </p:cTn>
                                        <p:tgtEl>
                                          <p:spTgt spid="63">
                                            <p:txEl>
                                              <p:pRg st="0" end="0"/>
                                            </p:txEl>
                                          </p:spTgt>
                                        </p:tgtEl>
                                        <p:attrNameLst>
                                          <p:attrName>style.visibility</p:attrName>
                                        </p:attrNameLst>
                                      </p:cBhvr>
                                      <p:to>
                                        <p:strVal val="visible"/>
                                      </p:to>
                                    </p:set>
                                  </p:childTnLst>
                                </p:cTn>
                              </p:par>
                            </p:childTnLst>
                          </p:cTn>
                        </p:par>
                        <p:par>
                          <p:cTn id="388" fill="hold">
                            <p:stCondLst>
                              <p:cond delay="1280"/>
                            </p:stCondLst>
                            <p:childTnLst>
                              <p:par>
                                <p:cTn id="389" presetID="1" presetClass="entr" presetSubtype="0" fill="hold" grpId="0" nodeType="afterEffect">
                                  <p:stCondLst>
                                    <p:cond delay="0"/>
                                  </p:stCondLst>
                                  <p:childTnLst>
                                    <p:set>
                                      <p:cBhvr>
                                        <p:cTn id="390" dur="1" fill="hold">
                                          <p:stCondLst>
                                            <p:cond delay="9"/>
                                          </p:stCondLst>
                                        </p:cTn>
                                        <p:tgtEl>
                                          <p:spTgt spid="64">
                                            <p:bg/>
                                          </p:spTgt>
                                        </p:tgtEl>
                                        <p:attrNameLst>
                                          <p:attrName>style.visibility</p:attrName>
                                        </p:attrNameLst>
                                      </p:cBhvr>
                                      <p:to>
                                        <p:strVal val="visible"/>
                                      </p:to>
                                    </p:set>
                                  </p:childTnLst>
                                </p:cTn>
                              </p:par>
                            </p:childTnLst>
                          </p:cTn>
                        </p:par>
                        <p:par>
                          <p:cTn id="391" fill="hold">
                            <p:stCondLst>
                              <p:cond delay="1290"/>
                            </p:stCondLst>
                            <p:childTnLst>
                              <p:par>
                                <p:cTn id="392" presetID="1" presetClass="entr" presetSubtype="0" fill="hold" grpId="0" nodeType="afterEffect" nodePh="1">
                                  <p:stCondLst>
                                    <p:cond delay="0"/>
                                  </p:stCondLst>
                                  <p:endCondLst>
                                    <p:cond evt="begin" delay="0">
                                      <p:tn val="392"/>
                                    </p:cond>
                                  </p:endCondLst>
                                  <p:childTnLst>
                                    <p:set>
                                      <p:cBhvr>
                                        <p:cTn id="393" dur="1" fill="hold">
                                          <p:stCondLst>
                                            <p:cond delay="9"/>
                                          </p:stCondLst>
                                        </p:cTn>
                                        <p:tgtEl>
                                          <p:spTgt spid="64">
                                            <p:txEl>
                                              <p:pRg st="0" end="0"/>
                                            </p:txEl>
                                          </p:spTgt>
                                        </p:tgtEl>
                                        <p:attrNameLst>
                                          <p:attrName>style.visibility</p:attrName>
                                        </p:attrNameLst>
                                      </p:cBhvr>
                                      <p:to>
                                        <p:strVal val="visible"/>
                                      </p:to>
                                    </p:set>
                                  </p:childTnLst>
                                </p:cTn>
                              </p:par>
                            </p:childTnLst>
                          </p:cTn>
                        </p:par>
                        <p:par>
                          <p:cTn id="394" fill="hold">
                            <p:stCondLst>
                              <p:cond delay="1300"/>
                            </p:stCondLst>
                            <p:childTnLst>
                              <p:par>
                                <p:cTn id="395" presetID="1" presetClass="entr" presetSubtype="0" fill="hold" grpId="0" nodeType="afterEffect">
                                  <p:stCondLst>
                                    <p:cond delay="0"/>
                                  </p:stCondLst>
                                  <p:childTnLst>
                                    <p:set>
                                      <p:cBhvr>
                                        <p:cTn id="396" dur="1" fill="hold">
                                          <p:stCondLst>
                                            <p:cond delay="9"/>
                                          </p:stCondLst>
                                        </p:cTn>
                                        <p:tgtEl>
                                          <p:spTgt spid="65">
                                            <p:bg/>
                                          </p:spTgt>
                                        </p:tgtEl>
                                        <p:attrNameLst>
                                          <p:attrName>style.visibility</p:attrName>
                                        </p:attrNameLst>
                                      </p:cBhvr>
                                      <p:to>
                                        <p:strVal val="visible"/>
                                      </p:to>
                                    </p:set>
                                  </p:childTnLst>
                                </p:cTn>
                              </p:par>
                            </p:childTnLst>
                          </p:cTn>
                        </p:par>
                        <p:par>
                          <p:cTn id="397" fill="hold">
                            <p:stCondLst>
                              <p:cond delay="1310"/>
                            </p:stCondLst>
                            <p:childTnLst>
                              <p:par>
                                <p:cTn id="398" presetID="1" presetClass="entr" presetSubtype="0" fill="hold" grpId="0" nodeType="afterEffect" nodePh="1">
                                  <p:stCondLst>
                                    <p:cond delay="0"/>
                                  </p:stCondLst>
                                  <p:endCondLst>
                                    <p:cond evt="begin" delay="0">
                                      <p:tn val="398"/>
                                    </p:cond>
                                  </p:endCondLst>
                                  <p:childTnLst>
                                    <p:set>
                                      <p:cBhvr>
                                        <p:cTn id="399" dur="1" fill="hold">
                                          <p:stCondLst>
                                            <p:cond delay="9"/>
                                          </p:stCondLst>
                                        </p:cTn>
                                        <p:tgtEl>
                                          <p:spTgt spid="65">
                                            <p:txEl>
                                              <p:pRg st="0" end="0"/>
                                            </p:txEl>
                                          </p:spTgt>
                                        </p:tgtEl>
                                        <p:attrNameLst>
                                          <p:attrName>style.visibility</p:attrName>
                                        </p:attrNameLst>
                                      </p:cBhvr>
                                      <p:to>
                                        <p:strVal val="visible"/>
                                      </p:to>
                                    </p:set>
                                  </p:childTnLst>
                                </p:cTn>
                              </p:par>
                            </p:childTnLst>
                          </p:cTn>
                        </p:par>
                        <p:par>
                          <p:cTn id="400" fill="hold">
                            <p:stCondLst>
                              <p:cond delay="1320"/>
                            </p:stCondLst>
                            <p:childTnLst>
                              <p:par>
                                <p:cTn id="401" presetID="1" presetClass="entr" presetSubtype="0" fill="hold" grpId="0" nodeType="afterEffect">
                                  <p:stCondLst>
                                    <p:cond delay="0"/>
                                  </p:stCondLst>
                                  <p:childTnLst>
                                    <p:set>
                                      <p:cBhvr>
                                        <p:cTn id="402" dur="1" fill="hold">
                                          <p:stCondLst>
                                            <p:cond delay="9"/>
                                          </p:stCondLst>
                                        </p:cTn>
                                        <p:tgtEl>
                                          <p:spTgt spid="66">
                                            <p:bg/>
                                          </p:spTgt>
                                        </p:tgtEl>
                                        <p:attrNameLst>
                                          <p:attrName>style.visibility</p:attrName>
                                        </p:attrNameLst>
                                      </p:cBhvr>
                                      <p:to>
                                        <p:strVal val="visible"/>
                                      </p:to>
                                    </p:set>
                                  </p:childTnLst>
                                </p:cTn>
                              </p:par>
                            </p:childTnLst>
                          </p:cTn>
                        </p:par>
                        <p:par>
                          <p:cTn id="403" fill="hold">
                            <p:stCondLst>
                              <p:cond delay="1330"/>
                            </p:stCondLst>
                            <p:childTnLst>
                              <p:par>
                                <p:cTn id="404" presetID="1" presetClass="entr" presetSubtype="0" fill="hold" grpId="0" nodeType="afterEffect" nodePh="1">
                                  <p:stCondLst>
                                    <p:cond delay="0"/>
                                  </p:stCondLst>
                                  <p:endCondLst>
                                    <p:cond evt="begin" delay="0">
                                      <p:tn val="404"/>
                                    </p:cond>
                                  </p:endCondLst>
                                  <p:childTnLst>
                                    <p:set>
                                      <p:cBhvr>
                                        <p:cTn id="405" dur="1" fill="hold">
                                          <p:stCondLst>
                                            <p:cond delay="9"/>
                                          </p:stCondLst>
                                        </p:cTn>
                                        <p:tgtEl>
                                          <p:spTgt spid="66">
                                            <p:txEl>
                                              <p:pRg st="0" end="0"/>
                                            </p:txEl>
                                          </p:spTgt>
                                        </p:tgtEl>
                                        <p:attrNameLst>
                                          <p:attrName>style.visibility</p:attrName>
                                        </p:attrNameLst>
                                      </p:cBhvr>
                                      <p:to>
                                        <p:strVal val="visible"/>
                                      </p:to>
                                    </p:set>
                                  </p:childTnLst>
                                </p:cTn>
                              </p:par>
                            </p:childTnLst>
                          </p:cTn>
                        </p:par>
                        <p:par>
                          <p:cTn id="406" fill="hold">
                            <p:stCondLst>
                              <p:cond delay="1340"/>
                            </p:stCondLst>
                            <p:childTnLst>
                              <p:par>
                                <p:cTn id="407" presetID="1" presetClass="entr" presetSubtype="0" fill="hold" grpId="0" nodeType="afterEffect">
                                  <p:stCondLst>
                                    <p:cond delay="0"/>
                                  </p:stCondLst>
                                  <p:childTnLst>
                                    <p:set>
                                      <p:cBhvr>
                                        <p:cTn id="408" dur="1" fill="hold">
                                          <p:stCondLst>
                                            <p:cond delay="9"/>
                                          </p:stCondLst>
                                        </p:cTn>
                                        <p:tgtEl>
                                          <p:spTgt spid="67">
                                            <p:bg/>
                                          </p:spTgt>
                                        </p:tgtEl>
                                        <p:attrNameLst>
                                          <p:attrName>style.visibility</p:attrName>
                                        </p:attrNameLst>
                                      </p:cBhvr>
                                      <p:to>
                                        <p:strVal val="visible"/>
                                      </p:to>
                                    </p:set>
                                  </p:childTnLst>
                                </p:cTn>
                              </p:par>
                            </p:childTnLst>
                          </p:cTn>
                        </p:par>
                        <p:par>
                          <p:cTn id="409" fill="hold">
                            <p:stCondLst>
                              <p:cond delay="1350"/>
                            </p:stCondLst>
                            <p:childTnLst>
                              <p:par>
                                <p:cTn id="410" presetID="1" presetClass="entr" presetSubtype="0" fill="hold" grpId="0" nodeType="afterEffect" nodePh="1">
                                  <p:stCondLst>
                                    <p:cond delay="0"/>
                                  </p:stCondLst>
                                  <p:endCondLst>
                                    <p:cond evt="begin" delay="0">
                                      <p:tn val="410"/>
                                    </p:cond>
                                  </p:endCondLst>
                                  <p:childTnLst>
                                    <p:set>
                                      <p:cBhvr>
                                        <p:cTn id="411" dur="1" fill="hold">
                                          <p:stCondLst>
                                            <p:cond delay="9"/>
                                          </p:stCondLst>
                                        </p:cTn>
                                        <p:tgtEl>
                                          <p:spTgt spid="67">
                                            <p:txEl>
                                              <p:pRg st="0" end="0"/>
                                            </p:txEl>
                                          </p:spTgt>
                                        </p:tgtEl>
                                        <p:attrNameLst>
                                          <p:attrName>style.visibility</p:attrName>
                                        </p:attrNameLst>
                                      </p:cBhvr>
                                      <p:to>
                                        <p:strVal val="visible"/>
                                      </p:to>
                                    </p:set>
                                  </p:childTnLst>
                                </p:cTn>
                              </p:par>
                            </p:childTnLst>
                          </p:cTn>
                        </p:par>
                        <p:par>
                          <p:cTn id="412" fill="hold">
                            <p:stCondLst>
                              <p:cond delay="1360"/>
                            </p:stCondLst>
                            <p:childTnLst>
                              <p:par>
                                <p:cTn id="413" presetID="1" presetClass="entr" presetSubtype="0" fill="hold" grpId="0" nodeType="afterEffect">
                                  <p:stCondLst>
                                    <p:cond delay="0"/>
                                  </p:stCondLst>
                                  <p:childTnLst>
                                    <p:set>
                                      <p:cBhvr>
                                        <p:cTn id="414" dur="1" fill="hold">
                                          <p:stCondLst>
                                            <p:cond delay="9"/>
                                          </p:stCondLst>
                                        </p:cTn>
                                        <p:tgtEl>
                                          <p:spTgt spid="68">
                                            <p:bg/>
                                          </p:spTgt>
                                        </p:tgtEl>
                                        <p:attrNameLst>
                                          <p:attrName>style.visibility</p:attrName>
                                        </p:attrNameLst>
                                      </p:cBhvr>
                                      <p:to>
                                        <p:strVal val="visible"/>
                                      </p:to>
                                    </p:set>
                                  </p:childTnLst>
                                </p:cTn>
                              </p:par>
                            </p:childTnLst>
                          </p:cTn>
                        </p:par>
                        <p:par>
                          <p:cTn id="415" fill="hold">
                            <p:stCondLst>
                              <p:cond delay="1370"/>
                            </p:stCondLst>
                            <p:childTnLst>
                              <p:par>
                                <p:cTn id="416" presetID="1" presetClass="entr" presetSubtype="0" fill="hold" grpId="0" nodeType="afterEffect" nodePh="1">
                                  <p:stCondLst>
                                    <p:cond delay="0"/>
                                  </p:stCondLst>
                                  <p:endCondLst>
                                    <p:cond evt="begin" delay="0">
                                      <p:tn val="416"/>
                                    </p:cond>
                                  </p:endCondLst>
                                  <p:childTnLst>
                                    <p:set>
                                      <p:cBhvr>
                                        <p:cTn id="417" dur="1" fill="hold">
                                          <p:stCondLst>
                                            <p:cond delay="9"/>
                                          </p:stCondLst>
                                        </p:cTn>
                                        <p:tgtEl>
                                          <p:spTgt spid="68">
                                            <p:txEl>
                                              <p:pRg st="0" end="0"/>
                                            </p:txEl>
                                          </p:spTgt>
                                        </p:tgtEl>
                                        <p:attrNameLst>
                                          <p:attrName>style.visibility</p:attrName>
                                        </p:attrNameLst>
                                      </p:cBhvr>
                                      <p:to>
                                        <p:strVal val="visible"/>
                                      </p:to>
                                    </p:set>
                                  </p:childTnLst>
                                </p:cTn>
                              </p:par>
                            </p:childTnLst>
                          </p:cTn>
                        </p:par>
                        <p:par>
                          <p:cTn id="418" fill="hold">
                            <p:stCondLst>
                              <p:cond delay="1380"/>
                            </p:stCondLst>
                            <p:childTnLst>
                              <p:par>
                                <p:cTn id="419" presetID="1" presetClass="entr" presetSubtype="0" fill="hold" grpId="0" nodeType="afterEffect">
                                  <p:stCondLst>
                                    <p:cond delay="0"/>
                                  </p:stCondLst>
                                  <p:childTnLst>
                                    <p:set>
                                      <p:cBhvr>
                                        <p:cTn id="420" dur="1" fill="hold">
                                          <p:stCondLst>
                                            <p:cond delay="9"/>
                                          </p:stCondLst>
                                        </p:cTn>
                                        <p:tgtEl>
                                          <p:spTgt spid="69">
                                            <p:bg/>
                                          </p:spTgt>
                                        </p:tgtEl>
                                        <p:attrNameLst>
                                          <p:attrName>style.visibility</p:attrName>
                                        </p:attrNameLst>
                                      </p:cBhvr>
                                      <p:to>
                                        <p:strVal val="visible"/>
                                      </p:to>
                                    </p:set>
                                  </p:childTnLst>
                                </p:cTn>
                              </p:par>
                            </p:childTnLst>
                          </p:cTn>
                        </p:par>
                        <p:par>
                          <p:cTn id="421" fill="hold">
                            <p:stCondLst>
                              <p:cond delay="1390"/>
                            </p:stCondLst>
                            <p:childTnLst>
                              <p:par>
                                <p:cTn id="422" presetID="1" presetClass="entr" presetSubtype="0" fill="hold" grpId="0" nodeType="afterEffect" nodePh="1">
                                  <p:stCondLst>
                                    <p:cond delay="0"/>
                                  </p:stCondLst>
                                  <p:endCondLst>
                                    <p:cond evt="begin" delay="0">
                                      <p:tn val="422"/>
                                    </p:cond>
                                  </p:endCondLst>
                                  <p:childTnLst>
                                    <p:set>
                                      <p:cBhvr>
                                        <p:cTn id="423" dur="1" fill="hold">
                                          <p:stCondLst>
                                            <p:cond delay="9"/>
                                          </p:stCondLst>
                                        </p:cTn>
                                        <p:tgtEl>
                                          <p:spTgt spid="69">
                                            <p:txEl>
                                              <p:pRg st="0" end="0"/>
                                            </p:txEl>
                                          </p:spTgt>
                                        </p:tgtEl>
                                        <p:attrNameLst>
                                          <p:attrName>style.visibility</p:attrName>
                                        </p:attrNameLst>
                                      </p:cBhvr>
                                      <p:to>
                                        <p:strVal val="visible"/>
                                      </p:to>
                                    </p:set>
                                  </p:childTnLst>
                                </p:cTn>
                              </p:par>
                            </p:childTnLst>
                          </p:cTn>
                        </p:par>
                        <p:par>
                          <p:cTn id="424" fill="hold">
                            <p:stCondLst>
                              <p:cond delay="1400"/>
                            </p:stCondLst>
                            <p:childTnLst>
                              <p:par>
                                <p:cTn id="425" presetID="1" presetClass="entr" presetSubtype="0" fill="hold" grpId="0" nodeType="afterEffect">
                                  <p:stCondLst>
                                    <p:cond delay="0"/>
                                  </p:stCondLst>
                                  <p:childTnLst>
                                    <p:set>
                                      <p:cBhvr>
                                        <p:cTn id="426" dur="1" fill="hold">
                                          <p:stCondLst>
                                            <p:cond delay="9"/>
                                          </p:stCondLst>
                                        </p:cTn>
                                        <p:tgtEl>
                                          <p:spTgt spid="70">
                                            <p:bg/>
                                          </p:spTgt>
                                        </p:tgtEl>
                                        <p:attrNameLst>
                                          <p:attrName>style.visibility</p:attrName>
                                        </p:attrNameLst>
                                      </p:cBhvr>
                                      <p:to>
                                        <p:strVal val="visible"/>
                                      </p:to>
                                    </p:set>
                                  </p:childTnLst>
                                </p:cTn>
                              </p:par>
                            </p:childTnLst>
                          </p:cTn>
                        </p:par>
                        <p:par>
                          <p:cTn id="427" fill="hold">
                            <p:stCondLst>
                              <p:cond delay="1410"/>
                            </p:stCondLst>
                            <p:childTnLst>
                              <p:par>
                                <p:cTn id="428" presetID="1" presetClass="entr" presetSubtype="0" fill="hold" grpId="0" nodeType="afterEffect" nodePh="1">
                                  <p:stCondLst>
                                    <p:cond delay="0"/>
                                  </p:stCondLst>
                                  <p:endCondLst>
                                    <p:cond evt="begin" delay="0">
                                      <p:tn val="428"/>
                                    </p:cond>
                                  </p:endCondLst>
                                  <p:childTnLst>
                                    <p:set>
                                      <p:cBhvr>
                                        <p:cTn id="429" dur="1" fill="hold">
                                          <p:stCondLst>
                                            <p:cond delay="9"/>
                                          </p:stCondLst>
                                        </p:cTn>
                                        <p:tgtEl>
                                          <p:spTgt spid="70">
                                            <p:txEl>
                                              <p:pRg st="0" end="0"/>
                                            </p:txEl>
                                          </p:spTgt>
                                        </p:tgtEl>
                                        <p:attrNameLst>
                                          <p:attrName>style.visibility</p:attrName>
                                        </p:attrNameLst>
                                      </p:cBhvr>
                                      <p:to>
                                        <p:strVal val="visible"/>
                                      </p:to>
                                    </p:set>
                                  </p:childTnLst>
                                </p:cTn>
                              </p:par>
                            </p:childTnLst>
                          </p:cTn>
                        </p:par>
                        <p:par>
                          <p:cTn id="430" fill="hold">
                            <p:stCondLst>
                              <p:cond delay="1420"/>
                            </p:stCondLst>
                            <p:childTnLst>
                              <p:par>
                                <p:cTn id="431" presetID="1" presetClass="entr" presetSubtype="0" fill="hold" grpId="0" nodeType="afterEffect">
                                  <p:stCondLst>
                                    <p:cond delay="0"/>
                                  </p:stCondLst>
                                  <p:childTnLst>
                                    <p:set>
                                      <p:cBhvr>
                                        <p:cTn id="432" dur="1" fill="hold">
                                          <p:stCondLst>
                                            <p:cond delay="9"/>
                                          </p:stCondLst>
                                        </p:cTn>
                                        <p:tgtEl>
                                          <p:spTgt spid="71">
                                            <p:bg/>
                                          </p:spTgt>
                                        </p:tgtEl>
                                        <p:attrNameLst>
                                          <p:attrName>style.visibility</p:attrName>
                                        </p:attrNameLst>
                                      </p:cBhvr>
                                      <p:to>
                                        <p:strVal val="visible"/>
                                      </p:to>
                                    </p:set>
                                  </p:childTnLst>
                                </p:cTn>
                              </p:par>
                            </p:childTnLst>
                          </p:cTn>
                        </p:par>
                        <p:par>
                          <p:cTn id="433" fill="hold">
                            <p:stCondLst>
                              <p:cond delay="1430"/>
                            </p:stCondLst>
                            <p:childTnLst>
                              <p:par>
                                <p:cTn id="434" presetID="1" presetClass="entr" presetSubtype="0" fill="hold" grpId="0" nodeType="afterEffect" nodePh="1">
                                  <p:stCondLst>
                                    <p:cond delay="0"/>
                                  </p:stCondLst>
                                  <p:endCondLst>
                                    <p:cond evt="begin" delay="0">
                                      <p:tn val="434"/>
                                    </p:cond>
                                  </p:endCondLst>
                                  <p:childTnLst>
                                    <p:set>
                                      <p:cBhvr>
                                        <p:cTn id="435" dur="1" fill="hold">
                                          <p:stCondLst>
                                            <p:cond delay="9"/>
                                          </p:stCondLst>
                                        </p:cTn>
                                        <p:tgtEl>
                                          <p:spTgt spid="71">
                                            <p:txEl>
                                              <p:pRg st="0" end="0"/>
                                            </p:txEl>
                                          </p:spTgt>
                                        </p:tgtEl>
                                        <p:attrNameLst>
                                          <p:attrName>style.visibility</p:attrName>
                                        </p:attrNameLst>
                                      </p:cBhvr>
                                      <p:to>
                                        <p:strVal val="visible"/>
                                      </p:to>
                                    </p:set>
                                  </p:childTnLst>
                                </p:cTn>
                              </p:par>
                            </p:childTnLst>
                          </p:cTn>
                        </p:par>
                        <p:par>
                          <p:cTn id="436" fill="hold">
                            <p:stCondLst>
                              <p:cond delay="1440"/>
                            </p:stCondLst>
                            <p:childTnLst>
                              <p:par>
                                <p:cTn id="437" presetID="1" presetClass="entr" presetSubtype="0" fill="hold" grpId="0" nodeType="afterEffect">
                                  <p:stCondLst>
                                    <p:cond delay="0"/>
                                  </p:stCondLst>
                                  <p:childTnLst>
                                    <p:set>
                                      <p:cBhvr>
                                        <p:cTn id="438" dur="1" fill="hold">
                                          <p:stCondLst>
                                            <p:cond delay="9"/>
                                          </p:stCondLst>
                                        </p:cTn>
                                        <p:tgtEl>
                                          <p:spTgt spid="72">
                                            <p:bg/>
                                          </p:spTgt>
                                        </p:tgtEl>
                                        <p:attrNameLst>
                                          <p:attrName>style.visibility</p:attrName>
                                        </p:attrNameLst>
                                      </p:cBhvr>
                                      <p:to>
                                        <p:strVal val="visible"/>
                                      </p:to>
                                    </p:set>
                                  </p:childTnLst>
                                </p:cTn>
                              </p:par>
                            </p:childTnLst>
                          </p:cTn>
                        </p:par>
                        <p:par>
                          <p:cTn id="439" fill="hold">
                            <p:stCondLst>
                              <p:cond delay="1450"/>
                            </p:stCondLst>
                            <p:childTnLst>
                              <p:par>
                                <p:cTn id="440" presetID="1" presetClass="entr" presetSubtype="0" fill="hold" grpId="0" nodeType="afterEffect" nodePh="1">
                                  <p:stCondLst>
                                    <p:cond delay="0"/>
                                  </p:stCondLst>
                                  <p:endCondLst>
                                    <p:cond evt="begin" delay="0">
                                      <p:tn val="440"/>
                                    </p:cond>
                                  </p:endCondLst>
                                  <p:childTnLst>
                                    <p:set>
                                      <p:cBhvr>
                                        <p:cTn id="441" dur="1" fill="hold">
                                          <p:stCondLst>
                                            <p:cond delay="9"/>
                                          </p:stCondLst>
                                        </p:cTn>
                                        <p:tgtEl>
                                          <p:spTgt spid="72">
                                            <p:txEl>
                                              <p:pRg st="0" end="0"/>
                                            </p:txEl>
                                          </p:spTgt>
                                        </p:tgtEl>
                                        <p:attrNameLst>
                                          <p:attrName>style.visibility</p:attrName>
                                        </p:attrNameLst>
                                      </p:cBhvr>
                                      <p:to>
                                        <p:strVal val="visible"/>
                                      </p:to>
                                    </p:set>
                                  </p:childTnLst>
                                </p:cTn>
                              </p:par>
                            </p:childTnLst>
                          </p:cTn>
                        </p:par>
                        <p:par>
                          <p:cTn id="442" fill="hold">
                            <p:stCondLst>
                              <p:cond delay="1460"/>
                            </p:stCondLst>
                            <p:childTnLst>
                              <p:par>
                                <p:cTn id="443" presetID="1" presetClass="entr" presetSubtype="0" fill="hold" grpId="0" nodeType="afterEffect">
                                  <p:stCondLst>
                                    <p:cond delay="0"/>
                                  </p:stCondLst>
                                  <p:childTnLst>
                                    <p:set>
                                      <p:cBhvr>
                                        <p:cTn id="444" dur="1" fill="hold">
                                          <p:stCondLst>
                                            <p:cond delay="9"/>
                                          </p:stCondLst>
                                        </p:cTn>
                                        <p:tgtEl>
                                          <p:spTgt spid="73">
                                            <p:bg/>
                                          </p:spTgt>
                                        </p:tgtEl>
                                        <p:attrNameLst>
                                          <p:attrName>style.visibility</p:attrName>
                                        </p:attrNameLst>
                                      </p:cBhvr>
                                      <p:to>
                                        <p:strVal val="visible"/>
                                      </p:to>
                                    </p:set>
                                  </p:childTnLst>
                                </p:cTn>
                              </p:par>
                            </p:childTnLst>
                          </p:cTn>
                        </p:par>
                        <p:par>
                          <p:cTn id="445" fill="hold">
                            <p:stCondLst>
                              <p:cond delay="1470"/>
                            </p:stCondLst>
                            <p:childTnLst>
                              <p:par>
                                <p:cTn id="446" presetID="1" presetClass="entr" presetSubtype="0" fill="hold" grpId="0" nodeType="afterEffect" nodePh="1">
                                  <p:stCondLst>
                                    <p:cond delay="0"/>
                                  </p:stCondLst>
                                  <p:endCondLst>
                                    <p:cond evt="begin" delay="0">
                                      <p:tn val="446"/>
                                    </p:cond>
                                  </p:endCondLst>
                                  <p:childTnLst>
                                    <p:set>
                                      <p:cBhvr>
                                        <p:cTn id="447" dur="1" fill="hold">
                                          <p:stCondLst>
                                            <p:cond delay="9"/>
                                          </p:stCondLst>
                                        </p:cTn>
                                        <p:tgtEl>
                                          <p:spTgt spid="73">
                                            <p:txEl>
                                              <p:pRg st="0" end="0"/>
                                            </p:txEl>
                                          </p:spTgt>
                                        </p:tgtEl>
                                        <p:attrNameLst>
                                          <p:attrName>style.visibility</p:attrName>
                                        </p:attrNameLst>
                                      </p:cBhvr>
                                      <p:to>
                                        <p:strVal val="visible"/>
                                      </p:to>
                                    </p:set>
                                  </p:childTnLst>
                                </p:cTn>
                              </p:par>
                            </p:childTnLst>
                          </p:cTn>
                        </p:par>
                        <p:par>
                          <p:cTn id="448" fill="hold">
                            <p:stCondLst>
                              <p:cond delay="1480"/>
                            </p:stCondLst>
                            <p:childTnLst>
                              <p:par>
                                <p:cTn id="449" presetID="1" presetClass="entr" presetSubtype="0" fill="hold" grpId="0" nodeType="afterEffect">
                                  <p:stCondLst>
                                    <p:cond delay="0"/>
                                  </p:stCondLst>
                                  <p:childTnLst>
                                    <p:set>
                                      <p:cBhvr>
                                        <p:cTn id="450" dur="1" fill="hold">
                                          <p:stCondLst>
                                            <p:cond delay="9"/>
                                          </p:stCondLst>
                                        </p:cTn>
                                        <p:tgtEl>
                                          <p:spTgt spid="74">
                                            <p:bg/>
                                          </p:spTgt>
                                        </p:tgtEl>
                                        <p:attrNameLst>
                                          <p:attrName>style.visibility</p:attrName>
                                        </p:attrNameLst>
                                      </p:cBhvr>
                                      <p:to>
                                        <p:strVal val="visible"/>
                                      </p:to>
                                    </p:set>
                                  </p:childTnLst>
                                </p:cTn>
                              </p:par>
                            </p:childTnLst>
                          </p:cTn>
                        </p:par>
                        <p:par>
                          <p:cTn id="451" fill="hold">
                            <p:stCondLst>
                              <p:cond delay="1490"/>
                            </p:stCondLst>
                            <p:childTnLst>
                              <p:par>
                                <p:cTn id="452" presetID="1" presetClass="entr" presetSubtype="0" fill="hold" grpId="0" nodeType="afterEffect" nodePh="1">
                                  <p:stCondLst>
                                    <p:cond delay="0"/>
                                  </p:stCondLst>
                                  <p:endCondLst>
                                    <p:cond evt="begin" delay="0">
                                      <p:tn val="452"/>
                                    </p:cond>
                                  </p:endCondLst>
                                  <p:childTnLst>
                                    <p:set>
                                      <p:cBhvr>
                                        <p:cTn id="453" dur="1" fill="hold">
                                          <p:stCondLst>
                                            <p:cond delay="9"/>
                                          </p:stCondLst>
                                        </p:cTn>
                                        <p:tgtEl>
                                          <p:spTgt spid="74">
                                            <p:txEl>
                                              <p:pRg st="0" end="0"/>
                                            </p:txEl>
                                          </p:spTgt>
                                        </p:tgtEl>
                                        <p:attrNameLst>
                                          <p:attrName>style.visibility</p:attrName>
                                        </p:attrNameLst>
                                      </p:cBhvr>
                                      <p:to>
                                        <p:strVal val="visible"/>
                                      </p:to>
                                    </p:set>
                                  </p:childTnLst>
                                </p:cTn>
                              </p:par>
                            </p:childTnLst>
                          </p:cTn>
                        </p:par>
                        <p:par>
                          <p:cTn id="454" fill="hold">
                            <p:stCondLst>
                              <p:cond delay="1500"/>
                            </p:stCondLst>
                            <p:childTnLst>
                              <p:par>
                                <p:cTn id="455" presetID="1" presetClass="entr" presetSubtype="0" fill="hold" grpId="0" nodeType="afterEffect">
                                  <p:stCondLst>
                                    <p:cond delay="0"/>
                                  </p:stCondLst>
                                  <p:childTnLst>
                                    <p:set>
                                      <p:cBhvr>
                                        <p:cTn id="456" dur="1" fill="hold">
                                          <p:stCondLst>
                                            <p:cond delay="9"/>
                                          </p:stCondLst>
                                        </p:cTn>
                                        <p:tgtEl>
                                          <p:spTgt spid="75">
                                            <p:bg/>
                                          </p:spTgt>
                                        </p:tgtEl>
                                        <p:attrNameLst>
                                          <p:attrName>style.visibility</p:attrName>
                                        </p:attrNameLst>
                                      </p:cBhvr>
                                      <p:to>
                                        <p:strVal val="visible"/>
                                      </p:to>
                                    </p:set>
                                  </p:childTnLst>
                                </p:cTn>
                              </p:par>
                            </p:childTnLst>
                          </p:cTn>
                        </p:par>
                        <p:par>
                          <p:cTn id="457" fill="hold">
                            <p:stCondLst>
                              <p:cond delay="1510"/>
                            </p:stCondLst>
                            <p:childTnLst>
                              <p:par>
                                <p:cTn id="458" presetID="1" presetClass="entr" presetSubtype="0" fill="hold" grpId="0" nodeType="afterEffect" nodePh="1">
                                  <p:stCondLst>
                                    <p:cond delay="0"/>
                                  </p:stCondLst>
                                  <p:endCondLst>
                                    <p:cond evt="begin" delay="0">
                                      <p:tn val="458"/>
                                    </p:cond>
                                  </p:endCondLst>
                                  <p:childTnLst>
                                    <p:set>
                                      <p:cBhvr>
                                        <p:cTn id="459" dur="1" fill="hold">
                                          <p:stCondLst>
                                            <p:cond delay="9"/>
                                          </p:stCondLst>
                                        </p:cTn>
                                        <p:tgtEl>
                                          <p:spTgt spid="75">
                                            <p:txEl>
                                              <p:pRg st="0" end="0"/>
                                            </p:txEl>
                                          </p:spTgt>
                                        </p:tgtEl>
                                        <p:attrNameLst>
                                          <p:attrName>style.visibility</p:attrName>
                                        </p:attrNameLst>
                                      </p:cBhvr>
                                      <p:to>
                                        <p:strVal val="visible"/>
                                      </p:to>
                                    </p:set>
                                  </p:childTnLst>
                                </p:cTn>
                              </p:par>
                            </p:childTnLst>
                          </p:cTn>
                        </p:par>
                        <p:par>
                          <p:cTn id="460" fill="hold">
                            <p:stCondLst>
                              <p:cond delay="1520"/>
                            </p:stCondLst>
                            <p:childTnLst>
                              <p:par>
                                <p:cTn id="461" presetID="1" presetClass="entr" presetSubtype="0" fill="hold" grpId="0" nodeType="afterEffect">
                                  <p:stCondLst>
                                    <p:cond delay="0"/>
                                  </p:stCondLst>
                                  <p:childTnLst>
                                    <p:set>
                                      <p:cBhvr>
                                        <p:cTn id="462" dur="1" fill="hold">
                                          <p:stCondLst>
                                            <p:cond delay="9"/>
                                          </p:stCondLst>
                                        </p:cTn>
                                        <p:tgtEl>
                                          <p:spTgt spid="76">
                                            <p:bg/>
                                          </p:spTgt>
                                        </p:tgtEl>
                                        <p:attrNameLst>
                                          <p:attrName>style.visibility</p:attrName>
                                        </p:attrNameLst>
                                      </p:cBhvr>
                                      <p:to>
                                        <p:strVal val="visible"/>
                                      </p:to>
                                    </p:set>
                                  </p:childTnLst>
                                </p:cTn>
                              </p:par>
                            </p:childTnLst>
                          </p:cTn>
                        </p:par>
                        <p:par>
                          <p:cTn id="463" fill="hold">
                            <p:stCondLst>
                              <p:cond delay="1530"/>
                            </p:stCondLst>
                            <p:childTnLst>
                              <p:par>
                                <p:cTn id="464" presetID="1" presetClass="entr" presetSubtype="0" fill="hold" grpId="0" nodeType="afterEffect" nodePh="1">
                                  <p:stCondLst>
                                    <p:cond delay="0"/>
                                  </p:stCondLst>
                                  <p:endCondLst>
                                    <p:cond evt="begin" delay="0">
                                      <p:tn val="464"/>
                                    </p:cond>
                                  </p:endCondLst>
                                  <p:childTnLst>
                                    <p:set>
                                      <p:cBhvr>
                                        <p:cTn id="465" dur="1" fill="hold">
                                          <p:stCondLst>
                                            <p:cond delay="9"/>
                                          </p:stCondLst>
                                        </p:cTn>
                                        <p:tgtEl>
                                          <p:spTgt spid="76">
                                            <p:txEl>
                                              <p:pRg st="0" end="0"/>
                                            </p:txEl>
                                          </p:spTgt>
                                        </p:tgtEl>
                                        <p:attrNameLst>
                                          <p:attrName>style.visibility</p:attrName>
                                        </p:attrNameLst>
                                      </p:cBhvr>
                                      <p:to>
                                        <p:strVal val="visible"/>
                                      </p:to>
                                    </p:set>
                                  </p:childTnLst>
                                </p:cTn>
                              </p:par>
                            </p:childTnLst>
                          </p:cTn>
                        </p:par>
                        <p:par>
                          <p:cTn id="466" fill="hold">
                            <p:stCondLst>
                              <p:cond delay="1540"/>
                            </p:stCondLst>
                            <p:childTnLst>
                              <p:par>
                                <p:cTn id="467" presetID="1" presetClass="entr" presetSubtype="0" fill="hold" grpId="0" nodeType="afterEffect">
                                  <p:stCondLst>
                                    <p:cond delay="0"/>
                                  </p:stCondLst>
                                  <p:childTnLst>
                                    <p:set>
                                      <p:cBhvr>
                                        <p:cTn id="468" dur="1" fill="hold">
                                          <p:stCondLst>
                                            <p:cond delay="9"/>
                                          </p:stCondLst>
                                        </p:cTn>
                                        <p:tgtEl>
                                          <p:spTgt spid="77">
                                            <p:bg/>
                                          </p:spTgt>
                                        </p:tgtEl>
                                        <p:attrNameLst>
                                          <p:attrName>style.visibility</p:attrName>
                                        </p:attrNameLst>
                                      </p:cBhvr>
                                      <p:to>
                                        <p:strVal val="visible"/>
                                      </p:to>
                                    </p:set>
                                  </p:childTnLst>
                                </p:cTn>
                              </p:par>
                            </p:childTnLst>
                          </p:cTn>
                        </p:par>
                        <p:par>
                          <p:cTn id="469" fill="hold">
                            <p:stCondLst>
                              <p:cond delay="1550"/>
                            </p:stCondLst>
                            <p:childTnLst>
                              <p:par>
                                <p:cTn id="470" presetID="1" presetClass="entr" presetSubtype="0" fill="hold" grpId="0" nodeType="afterEffect" nodePh="1">
                                  <p:stCondLst>
                                    <p:cond delay="0"/>
                                  </p:stCondLst>
                                  <p:endCondLst>
                                    <p:cond evt="begin" delay="0">
                                      <p:tn val="470"/>
                                    </p:cond>
                                  </p:endCondLst>
                                  <p:childTnLst>
                                    <p:set>
                                      <p:cBhvr>
                                        <p:cTn id="471" dur="1" fill="hold">
                                          <p:stCondLst>
                                            <p:cond delay="9"/>
                                          </p:stCondLst>
                                        </p:cTn>
                                        <p:tgtEl>
                                          <p:spTgt spid="77">
                                            <p:txEl>
                                              <p:pRg st="0" end="0"/>
                                            </p:txEl>
                                          </p:spTgt>
                                        </p:tgtEl>
                                        <p:attrNameLst>
                                          <p:attrName>style.visibility</p:attrName>
                                        </p:attrNameLst>
                                      </p:cBhvr>
                                      <p:to>
                                        <p:strVal val="visible"/>
                                      </p:to>
                                    </p:set>
                                  </p:childTnLst>
                                </p:cTn>
                              </p:par>
                            </p:childTnLst>
                          </p:cTn>
                        </p:par>
                        <p:par>
                          <p:cTn id="472" fill="hold">
                            <p:stCondLst>
                              <p:cond delay="1560"/>
                            </p:stCondLst>
                            <p:childTnLst>
                              <p:par>
                                <p:cTn id="473" presetID="1" presetClass="entr" presetSubtype="0" fill="hold" grpId="0" nodeType="afterEffect">
                                  <p:stCondLst>
                                    <p:cond delay="0"/>
                                  </p:stCondLst>
                                  <p:childTnLst>
                                    <p:set>
                                      <p:cBhvr>
                                        <p:cTn id="474" dur="1" fill="hold">
                                          <p:stCondLst>
                                            <p:cond delay="9"/>
                                          </p:stCondLst>
                                        </p:cTn>
                                        <p:tgtEl>
                                          <p:spTgt spid="78">
                                            <p:bg/>
                                          </p:spTgt>
                                        </p:tgtEl>
                                        <p:attrNameLst>
                                          <p:attrName>style.visibility</p:attrName>
                                        </p:attrNameLst>
                                      </p:cBhvr>
                                      <p:to>
                                        <p:strVal val="visible"/>
                                      </p:to>
                                    </p:set>
                                  </p:childTnLst>
                                </p:cTn>
                              </p:par>
                            </p:childTnLst>
                          </p:cTn>
                        </p:par>
                        <p:par>
                          <p:cTn id="475" fill="hold">
                            <p:stCondLst>
                              <p:cond delay="1570"/>
                            </p:stCondLst>
                            <p:childTnLst>
                              <p:par>
                                <p:cTn id="476" presetID="1" presetClass="entr" presetSubtype="0" fill="hold" grpId="0" nodeType="afterEffect" nodePh="1">
                                  <p:stCondLst>
                                    <p:cond delay="0"/>
                                  </p:stCondLst>
                                  <p:endCondLst>
                                    <p:cond evt="begin" delay="0">
                                      <p:tn val="476"/>
                                    </p:cond>
                                  </p:endCondLst>
                                  <p:childTnLst>
                                    <p:set>
                                      <p:cBhvr>
                                        <p:cTn id="477" dur="1" fill="hold">
                                          <p:stCondLst>
                                            <p:cond delay="9"/>
                                          </p:stCondLst>
                                        </p:cTn>
                                        <p:tgtEl>
                                          <p:spTgt spid="78">
                                            <p:txEl>
                                              <p:pRg st="0" end="0"/>
                                            </p:txEl>
                                          </p:spTgt>
                                        </p:tgtEl>
                                        <p:attrNameLst>
                                          <p:attrName>style.visibility</p:attrName>
                                        </p:attrNameLst>
                                      </p:cBhvr>
                                      <p:to>
                                        <p:strVal val="visible"/>
                                      </p:to>
                                    </p:set>
                                  </p:childTnLst>
                                </p:cTn>
                              </p:par>
                            </p:childTnLst>
                          </p:cTn>
                        </p:par>
                        <p:par>
                          <p:cTn id="478" fill="hold">
                            <p:stCondLst>
                              <p:cond delay="1580"/>
                            </p:stCondLst>
                            <p:childTnLst>
                              <p:par>
                                <p:cTn id="479" presetID="1" presetClass="entr" presetSubtype="0" fill="hold" grpId="0" nodeType="afterEffect">
                                  <p:stCondLst>
                                    <p:cond delay="0"/>
                                  </p:stCondLst>
                                  <p:childTnLst>
                                    <p:set>
                                      <p:cBhvr>
                                        <p:cTn id="480" dur="1" fill="hold">
                                          <p:stCondLst>
                                            <p:cond delay="9"/>
                                          </p:stCondLst>
                                        </p:cTn>
                                        <p:tgtEl>
                                          <p:spTgt spid="79">
                                            <p:bg/>
                                          </p:spTgt>
                                        </p:tgtEl>
                                        <p:attrNameLst>
                                          <p:attrName>style.visibility</p:attrName>
                                        </p:attrNameLst>
                                      </p:cBhvr>
                                      <p:to>
                                        <p:strVal val="visible"/>
                                      </p:to>
                                    </p:set>
                                  </p:childTnLst>
                                </p:cTn>
                              </p:par>
                            </p:childTnLst>
                          </p:cTn>
                        </p:par>
                        <p:par>
                          <p:cTn id="481" fill="hold">
                            <p:stCondLst>
                              <p:cond delay="1590"/>
                            </p:stCondLst>
                            <p:childTnLst>
                              <p:par>
                                <p:cTn id="482" presetID="1" presetClass="entr" presetSubtype="0" fill="hold" grpId="0" nodeType="afterEffect" nodePh="1">
                                  <p:stCondLst>
                                    <p:cond delay="0"/>
                                  </p:stCondLst>
                                  <p:endCondLst>
                                    <p:cond evt="begin" delay="0">
                                      <p:tn val="482"/>
                                    </p:cond>
                                  </p:endCondLst>
                                  <p:childTnLst>
                                    <p:set>
                                      <p:cBhvr>
                                        <p:cTn id="483" dur="1" fill="hold">
                                          <p:stCondLst>
                                            <p:cond delay="9"/>
                                          </p:stCondLst>
                                        </p:cTn>
                                        <p:tgtEl>
                                          <p:spTgt spid="79">
                                            <p:txEl>
                                              <p:pRg st="0" end="0"/>
                                            </p:txEl>
                                          </p:spTgt>
                                        </p:tgtEl>
                                        <p:attrNameLst>
                                          <p:attrName>style.visibility</p:attrName>
                                        </p:attrNameLst>
                                      </p:cBhvr>
                                      <p:to>
                                        <p:strVal val="visible"/>
                                      </p:to>
                                    </p:set>
                                  </p:childTnLst>
                                </p:cTn>
                              </p:par>
                            </p:childTnLst>
                          </p:cTn>
                        </p:par>
                        <p:par>
                          <p:cTn id="484" fill="hold">
                            <p:stCondLst>
                              <p:cond delay="1600"/>
                            </p:stCondLst>
                            <p:childTnLst>
                              <p:par>
                                <p:cTn id="485" presetID="1" presetClass="entr" presetSubtype="0" fill="hold" grpId="0" nodeType="afterEffect">
                                  <p:stCondLst>
                                    <p:cond delay="0"/>
                                  </p:stCondLst>
                                  <p:childTnLst>
                                    <p:set>
                                      <p:cBhvr>
                                        <p:cTn id="486" dur="1" fill="hold">
                                          <p:stCondLst>
                                            <p:cond delay="9"/>
                                          </p:stCondLst>
                                        </p:cTn>
                                        <p:tgtEl>
                                          <p:spTgt spid="80">
                                            <p:bg/>
                                          </p:spTgt>
                                        </p:tgtEl>
                                        <p:attrNameLst>
                                          <p:attrName>style.visibility</p:attrName>
                                        </p:attrNameLst>
                                      </p:cBhvr>
                                      <p:to>
                                        <p:strVal val="visible"/>
                                      </p:to>
                                    </p:set>
                                  </p:childTnLst>
                                </p:cTn>
                              </p:par>
                            </p:childTnLst>
                          </p:cTn>
                        </p:par>
                        <p:par>
                          <p:cTn id="487" fill="hold">
                            <p:stCondLst>
                              <p:cond delay="1610"/>
                            </p:stCondLst>
                            <p:childTnLst>
                              <p:par>
                                <p:cTn id="488" presetID="1" presetClass="entr" presetSubtype="0" fill="hold" grpId="0" nodeType="afterEffect" nodePh="1">
                                  <p:stCondLst>
                                    <p:cond delay="0"/>
                                  </p:stCondLst>
                                  <p:endCondLst>
                                    <p:cond evt="begin" delay="0">
                                      <p:tn val="488"/>
                                    </p:cond>
                                  </p:endCondLst>
                                  <p:childTnLst>
                                    <p:set>
                                      <p:cBhvr>
                                        <p:cTn id="489" dur="1" fill="hold">
                                          <p:stCondLst>
                                            <p:cond delay="9"/>
                                          </p:stCondLst>
                                        </p:cTn>
                                        <p:tgtEl>
                                          <p:spTgt spid="80">
                                            <p:txEl>
                                              <p:pRg st="0" end="0"/>
                                            </p:txEl>
                                          </p:spTgt>
                                        </p:tgtEl>
                                        <p:attrNameLst>
                                          <p:attrName>style.visibility</p:attrName>
                                        </p:attrNameLst>
                                      </p:cBhvr>
                                      <p:to>
                                        <p:strVal val="visible"/>
                                      </p:to>
                                    </p:set>
                                  </p:childTnLst>
                                </p:cTn>
                              </p:par>
                            </p:childTnLst>
                          </p:cTn>
                        </p:par>
                        <p:par>
                          <p:cTn id="490" fill="hold">
                            <p:stCondLst>
                              <p:cond delay="1620"/>
                            </p:stCondLst>
                            <p:childTnLst>
                              <p:par>
                                <p:cTn id="491" presetID="1" presetClass="entr" presetSubtype="0" fill="hold" grpId="0" nodeType="afterEffect">
                                  <p:stCondLst>
                                    <p:cond delay="0"/>
                                  </p:stCondLst>
                                  <p:childTnLst>
                                    <p:set>
                                      <p:cBhvr>
                                        <p:cTn id="492" dur="1" fill="hold">
                                          <p:stCondLst>
                                            <p:cond delay="9"/>
                                          </p:stCondLst>
                                        </p:cTn>
                                        <p:tgtEl>
                                          <p:spTgt spid="81">
                                            <p:bg/>
                                          </p:spTgt>
                                        </p:tgtEl>
                                        <p:attrNameLst>
                                          <p:attrName>style.visibility</p:attrName>
                                        </p:attrNameLst>
                                      </p:cBhvr>
                                      <p:to>
                                        <p:strVal val="visible"/>
                                      </p:to>
                                    </p:set>
                                  </p:childTnLst>
                                </p:cTn>
                              </p:par>
                            </p:childTnLst>
                          </p:cTn>
                        </p:par>
                        <p:par>
                          <p:cTn id="493" fill="hold">
                            <p:stCondLst>
                              <p:cond delay="1630"/>
                            </p:stCondLst>
                            <p:childTnLst>
                              <p:par>
                                <p:cTn id="494" presetID="1" presetClass="entr" presetSubtype="0" fill="hold" grpId="0" nodeType="afterEffect" nodePh="1">
                                  <p:stCondLst>
                                    <p:cond delay="0"/>
                                  </p:stCondLst>
                                  <p:endCondLst>
                                    <p:cond evt="begin" delay="0">
                                      <p:tn val="494"/>
                                    </p:cond>
                                  </p:endCondLst>
                                  <p:childTnLst>
                                    <p:set>
                                      <p:cBhvr>
                                        <p:cTn id="495" dur="1" fill="hold">
                                          <p:stCondLst>
                                            <p:cond delay="9"/>
                                          </p:stCondLst>
                                        </p:cTn>
                                        <p:tgtEl>
                                          <p:spTgt spid="81">
                                            <p:txEl>
                                              <p:pRg st="0" end="0"/>
                                            </p:txEl>
                                          </p:spTgt>
                                        </p:tgtEl>
                                        <p:attrNameLst>
                                          <p:attrName>style.visibility</p:attrName>
                                        </p:attrNameLst>
                                      </p:cBhvr>
                                      <p:to>
                                        <p:strVal val="visible"/>
                                      </p:to>
                                    </p:set>
                                  </p:childTnLst>
                                </p:cTn>
                              </p:par>
                            </p:childTnLst>
                          </p:cTn>
                        </p:par>
                        <p:par>
                          <p:cTn id="496" fill="hold">
                            <p:stCondLst>
                              <p:cond delay="1640"/>
                            </p:stCondLst>
                            <p:childTnLst>
                              <p:par>
                                <p:cTn id="497" presetID="1" presetClass="entr" presetSubtype="0" fill="hold" grpId="0" nodeType="afterEffect">
                                  <p:stCondLst>
                                    <p:cond delay="0"/>
                                  </p:stCondLst>
                                  <p:childTnLst>
                                    <p:set>
                                      <p:cBhvr>
                                        <p:cTn id="498" dur="1" fill="hold">
                                          <p:stCondLst>
                                            <p:cond delay="9"/>
                                          </p:stCondLst>
                                        </p:cTn>
                                        <p:tgtEl>
                                          <p:spTgt spid="82">
                                            <p:bg/>
                                          </p:spTgt>
                                        </p:tgtEl>
                                        <p:attrNameLst>
                                          <p:attrName>style.visibility</p:attrName>
                                        </p:attrNameLst>
                                      </p:cBhvr>
                                      <p:to>
                                        <p:strVal val="visible"/>
                                      </p:to>
                                    </p:set>
                                  </p:childTnLst>
                                </p:cTn>
                              </p:par>
                            </p:childTnLst>
                          </p:cTn>
                        </p:par>
                        <p:par>
                          <p:cTn id="499" fill="hold">
                            <p:stCondLst>
                              <p:cond delay="1650"/>
                            </p:stCondLst>
                            <p:childTnLst>
                              <p:par>
                                <p:cTn id="500" presetID="1" presetClass="entr" presetSubtype="0" fill="hold" grpId="0" nodeType="afterEffect" nodePh="1">
                                  <p:stCondLst>
                                    <p:cond delay="0"/>
                                  </p:stCondLst>
                                  <p:endCondLst>
                                    <p:cond evt="begin" delay="0">
                                      <p:tn val="500"/>
                                    </p:cond>
                                  </p:endCondLst>
                                  <p:childTnLst>
                                    <p:set>
                                      <p:cBhvr>
                                        <p:cTn id="501" dur="1" fill="hold">
                                          <p:stCondLst>
                                            <p:cond delay="9"/>
                                          </p:stCondLst>
                                        </p:cTn>
                                        <p:tgtEl>
                                          <p:spTgt spid="82">
                                            <p:txEl>
                                              <p:pRg st="0" end="0"/>
                                            </p:txEl>
                                          </p:spTgt>
                                        </p:tgtEl>
                                        <p:attrNameLst>
                                          <p:attrName>style.visibility</p:attrName>
                                        </p:attrNameLst>
                                      </p:cBhvr>
                                      <p:to>
                                        <p:strVal val="visible"/>
                                      </p:to>
                                    </p:set>
                                  </p:childTnLst>
                                </p:cTn>
                              </p:par>
                            </p:childTnLst>
                          </p:cTn>
                        </p:par>
                        <p:par>
                          <p:cTn id="502" fill="hold">
                            <p:stCondLst>
                              <p:cond delay="1660"/>
                            </p:stCondLst>
                            <p:childTnLst>
                              <p:par>
                                <p:cTn id="503" presetID="1" presetClass="entr" presetSubtype="0" fill="hold" grpId="0" nodeType="afterEffect">
                                  <p:stCondLst>
                                    <p:cond delay="0"/>
                                  </p:stCondLst>
                                  <p:childTnLst>
                                    <p:set>
                                      <p:cBhvr>
                                        <p:cTn id="504" dur="1" fill="hold">
                                          <p:stCondLst>
                                            <p:cond delay="9"/>
                                          </p:stCondLst>
                                        </p:cTn>
                                        <p:tgtEl>
                                          <p:spTgt spid="83">
                                            <p:bg/>
                                          </p:spTgt>
                                        </p:tgtEl>
                                        <p:attrNameLst>
                                          <p:attrName>style.visibility</p:attrName>
                                        </p:attrNameLst>
                                      </p:cBhvr>
                                      <p:to>
                                        <p:strVal val="visible"/>
                                      </p:to>
                                    </p:set>
                                  </p:childTnLst>
                                </p:cTn>
                              </p:par>
                            </p:childTnLst>
                          </p:cTn>
                        </p:par>
                        <p:par>
                          <p:cTn id="505" fill="hold">
                            <p:stCondLst>
                              <p:cond delay="1670"/>
                            </p:stCondLst>
                            <p:childTnLst>
                              <p:par>
                                <p:cTn id="506" presetID="1" presetClass="entr" presetSubtype="0" fill="hold" grpId="0" nodeType="afterEffect" nodePh="1">
                                  <p:stCondLst>
                                    <p:cond delay="0"/>
                                  </p:stCondLst>
                                  <p:endCondLst>
                                    <p:cond evt="begin" delay="0">
                                      <p:tn val="506"/>
                                    </p:cond>
                                  </p:endCondLst>
                                  <p:childTnLst>
                                    <p:set>
                                      <p:cBhvr>
                                        <p:cTn id="507" dur="1" fill="hold">
                                          <p:stCondLst>
                                            <p:cond delay="9"/>
                                          </p:stCondLst>
                                        </p:cTn>
                                        <p:tgtEl>
                                          <p:spTgt spid="83">
                                            <p:txEl>
                                              <p:pRg st="0" end="0"/>
                                            </p:txEl>
                                          </p:spTgt>
                                        </p:tgtEl>
                                        <p:attrNameLst>
                                          <p:attrName>style.visibility</p:attrName>
                                        </p:attrNameLst>
                                      </p:cBhvr>
                                      <p:to>
                                        <p:strVal val="visible"/>
                                      </p:to>
                                    </p:set>
                                  </p:childTnLst>
                                </p:cTn>
                              </p:par>
                            </p:childTnLst>
                          </p:cTn>
                        </p:par>
                        <p:par>
                          <p:cTn id="508" fill="hold">
                            <p:stCondLst>
                              <p:cond delay="1680"/>
                            </p:stCondLst>
                            <p:childTnLst>
                              <p:par>
                                <p:cTn id="509" presetID="1" presetClass="entr" presetSubtype="0" fill="hold" grpId="0" nodeType="afterEffect">
                                  <p:stCondLst>
                                    <p:cond delay="0"/>
                                  </p:stCondLst>
                                  <p:childTnLst>
                                    <p:set>
                                      <p:cBhvr>
                                        <p:cTn id="510" dur="1" fill="hold">
                                          <p:stCondLst>
                                            <p:cond delay="9"/>
                                          </p:stCondLst>
                                        </p:cTn>
                                        <p:tgtEl>
                                          <p:spTgt spid="84">
                                            <p:bg/>
                                          </p:spTgt>
                                        </p:tgtEl>
                                        <p:attrNameLst>
                                          <p:attrName>style.visibility</p:attrName>
                                        </p:attrNameLst>
                                      </p:cBhvr>
                                      <p:to>
                                        <p:strVal val="visible"/>
                                      </p:to>
                                    </p:set>
                                  </p:childTnLst>
                                </p:cTn>
                              </p:par>
                            </p:childTnLst>
                          </p:cTn>
                        </p:par>
                        <p:par>
                          <p:cTn id="511" fill="hold">
                            <p:stCondLst>
                              <p:cond delay="1690"/>
                            </p:stCondLst>
                            <p:childTnLst>
                              <p:par>
                                <p:cTn id="512" presetID="1" presetClass="entr" presetSubtype="0" fill="hold" grpId="0" nodeType="afterEffect" nodePh="1">
                                  <p:stCondLst>
                                    <p:cond delay="0"/>
                                  </p:stCondLst>
                                  <p:endCondLst>
                                    <p:cond evt="begin" delay="0">
                                      <p:tn val="512"/>
                                    </p:cond>
                                  </p:endCondLst>
                                  <p:childTnLst>
                                    <p:set>
                                      <p:cBhvr>
                                        <p:cTn id="513" dur="1" fill="hold">
                                          <p:stCondLst>
                                            <p:cond delay="9"/>
                                          </p:stCondLst>
                                        </p:cTn>
                                        <p:tgtEl>
                                          <p:spTgt spid="84">
                                            <p:txEl>
                                              <p:pRg st="0" end="0"/>
                                            </p:txEl>
                                          </p:spTgt>
                                        </p:tgtEl>
                                        <p:attrNameLst>
                                          <p:attrName>style.visibility</p:attrName>
                                        </p:attrNameLst>
                                      </p:cBhvr>
                                      <p:to>
                                        <p:strVal val="visible"/>
                                      </p:to>
                                    </p:set>
                                  </p:childTnLst>
                                </p:cTn>
                              </p:par>
                            </p:childTnLst>
                          </p:cTn>
                        </p:par>
                        <p:par>
                          <p:cTn id="514" fill="hold">
                            <p:stCondLst>
                              <p:cond delay="1700"/>
                            </p:stCondLst>
                            <p:childTnLst>
                              <p:par>
                                <p:cTn id="515" presetID="1" presetClass="entr" presetSubtype="0" fill="hold" grpId="0" nodeType="afterEffect">
                                  <p:stCondLst>
                                    <p:cond delay="0"/>
                                  </p:stCondLst>
                                  <p:childTnLst>
                                    <p:set>
                                      <p:cBhvr>
                                        <p:cTn id="516" dur="1" fill="hold">
                                          <p:stCondLst>
                                            <p:cond delay="9"/>
                                          </p:stCondLst>
                                        </p:cTn>
                                        <p:tgtEl>
                                          <p:spTgt spid="85">
                                            <p:bg/>
                                          </p:spTgt>
                                        </p:tgtEl>
                                        <p:attrNameLst>
                                          <p:attrName>style.visibility</p:attrName>
                                        </p:attrNameLst>
                                      </p:cBhvr>
                                      <p:to>
                                        <p:strVal val="visible"/>
                                      </p:to>
                                    </p:set>
                                  </p:childTnLst>
                                </p:cTn>
                              </p:par>
                            </p:childTnLst>
                          </p:cTn>
                        </p:par>
                        <p:par>
                          <p:cTn id="517" fill="hold">
                            <p:stCondLst>
                              <p:cond delay="1710"/>
                            </p:stCondLst>
                            <p:childTnLst>
                              <p:par>
                                <p:cTn id="518" presetID="1" presetClass="entr" presetSubtype="0" fill="hold" grpId="0" nodeType="afterEffect" nodePh="1">
                                  <p:stCondLst>
                                    <p:cond delay="0"/>
                                  </p:stCondLst>
                                  <p:endCondLst>
                                    <p:cond evt="begin" delay="0">
                                      <p:tn val="518"/>
                                    </p:cond>
                                  </p:endCondLst>
                                  <p:childTnLst>
                                    <p:set>
                                      <p:cBhvr>
                                        <p:cTn id="519" dur="1" fill="hold">
                                          <p:stCondLst>
                                            <p:cond delay="9"/>
                                          </p:stCondLst>
                                        </p:cTn>
                                        <p:tgtEl>
                                          <p:spTgt spid="85">
                                            <p:txEl>
                                              <p:pRg st="0" end="0"/>
                                            </p:txEl>
                                          </p:spTgt>
                                        </p:tgtEl>
                                        <p:attrNameLst>
                                          <p:attrName>style.visibility</p:attrName>
                                        </p:attrNameLst>
                                      </p:cBhvr>
                                      <p:to>
                                        <p:strVal val="visible"/>
                                      </p:to>
                                    </p:set>
                                  </p:childTnLst>
                                </p:cTn>
                              </p:par>
                            </p:childTnLst>
                          </p:cTn>
                        </p:par>
                        <p:par>
                          <p:cTn id="520" fill="hold">
                            <p:stCondLst>
                              <p:cond delay="1720"/>
                            </p:stCondLst>
                            <p:childTnLst>
                              <p:par>
                                <p:cTn id="521" presetID="1" presetClass="entr" presetSubtype="0" fill="hold" grpId="0" nodeType="afterEffect">
                                  <p:stCondLst>
                                    <p:cond delay="0"/>
                                  </p:stCondLst>
                                  <p:childTnLst>
                                    <p:set>
                                      <p:cBhvr>
                                        <p:cTn id="522" dur="1" fill="hold">
                                          <p:stCondLst>
                                            <p:cond delay="9"/>
                                          </p:stCondLst>
                                        </p:cTn>
                                        <p:tgtEl>
                                          <p:spTgt spid="86">
                                            <p:bg/>
                                          </p:spTgt>
                                        </p:tgtEl>
                                        <p:attrNameLst>
                                          <p:attrName>style.visibility</p:attrName>
                                        </p:attrNameLst>
                                      </p:cBhvr>
                                      <p:to>
                                        <p:strVal val="visible"/>
                                      </p:to>
                                    </p:set>
                                  </p:childTnLst>
                                </p:cTn>
                              </p:par>
                            </p:childTnLst>
                          </p:cTn>
                        </p:par>
                        <p:par>
                          <p:cTn id="523" fill="hold">
                            <p:stCondLst>
                              <p:cond delay="1730"/>
                            </p:stCondLst>
                            <p:childTnLst>
                              <p:par>
                                <p:cTn id="524" presetID="1" presetClass="entr" presetSubtype="0" fill="hold" grpId="0" nodeType="afterEffect" nodePh="1">
                                  <p:stCondLst>
                                    <p:cond delay="0"/>
                                  </p:stCondLst>
                                  <p:endCondLst>
                                    <p:cond evt="begin" delay="0">
                                      <p:tn val="524"/>
                                    </p:cond>
                                  </p:endCondLst>
                                  <p:childTnLst>
                                    <p:set>
                                      <p:cBhvr>
                                        <p:cTn id="525" dur="1" fill="hold">
                                          <p:stCondLst>
                                            <p:cond delay="9"/>
                                          </p:stCondLst>
                                        </p:cTn>
                                        <p:tgtEl>
                                          <p:spTgt spid="86">
                                            <p:txEl>
                                              <p:pRg st="0" end="0"/>
                                            </p:txEl>
                                          </p:spTgt>
                                        </p:tgtEl>
                                        <p:attrNameLst>
                                          <p:attrName>style.visibility</p:attrName>
                                        </p:attrNameLst>
                                      </p:cBhvr>
                                      <p:to>
                                        <p:strVal val="visible"/>
                                      </p:to>
                                    </p:set>
                                  </p:childTnLst>
                                </p:cTn>
                              </p:par>
                            </p:childTnLst>
                          </p:cTn>
                        </p:par>
                        <p:par>
                          <p:cTn id="526" fill="hold">
                            <p:stCondLst>
                              <p:cond delay="1740"/>
                            </p:stCondLst>
                            <p:childTnLst>
                              <p:par>
                                <p:cTn id="527" presetID="1" presetClass="entr" presetSubtype="0" fill="hold" grpId="0" nodeType="afterEffect">
                                  <p:stCondLst>
                                    <p:cond delay="0"/>
                                  </p:stCondLst>
                                  <p:childTnLst>
                                    <p:set>
                                      <p:cBhvr>
                                        <p:cTn id="528" dur="1" fill="hold">
                                          <p:stCondLst>
                                            <p:cond delay="9"/>
                                          </p:stCondLst>
                                        </p:cTn>
                                        <p:tgtEl>
                                          <p:spTgt spid="87">
                                            <p:bg/>
                                          </p:spTgt>
                                        </p:tgtEl>
                                        <p:attrNameLst>
                                          <p:attrName>style.visibility</p:attrName>
                                        </p:attrNameLst>
                                      </p:cBhvr>
                                      <p:to>
                                        <p:strVal val="visible"/>
                                      </p:to>
                                    </p:set>
                                  </p:childTnLst>
                                </p:cTn>
                              </p:par>
                            </p:childTnLst>
                          </p:cTn>
                        </p:par>
                        <p:par>
                          <p:cTn id="529" fill="hold">
                            <p:stCondLst>
                              <p:cond delay="1750"/>
                            </p:stCondLst>
                            <p:childTnLst>
                              <p:par>
                                <p:cTn id="530" presetID="1" presetClass="entr" presetSubtype="0" fill="hold" grpId="0" nodeType="afterEffect" nodePh="1">
                                  <p:stCondLst>
                                    <p:cond delay="0"/>
                                  </p:stCondLst>
                                  <p:endCondLst>
                                    <p:cond evt="begin" delay="0">
                                      <p:tn val="530"/>
                                    </p:cond>
                                  </p:endCondLst>
                                  <p:childTnLst>
                                    <p:set>
                                      <p:cBhvr>
                                        <p:cTn id="531" dur="1" fill="hold">
                                          <p:stCondLst>
                                            <p:cond delay="9"/>
                                          </p:stCondLst>
                                        </p:cTn>
                                        <p:tgtEl>
                                          <p:spTgt spid="87">
                                            <p:txEl>
                                              <p:pRg st="0" end="0"/>
                                            </p:txEl>
                                          </p:spTgt>
                                        </p:tgtEl>
                                        <p:attrNameLst>
                                          <p:attrName>style.visibility</p:attrName>
                                        </p:attrNameLst>
                                      </p:cBhvr>
                                      <p:to>
                                        <p:strVal val="visible"/>
                                      </p:to>
                                    </p:set>
                                  </p:childTnLst>
                                </p:cTn>
                              </p:par>
                            </p:childTnLst>
                          </p:cTn>
                        </p:par>
                        <p:par>
                          <p:cTn id="532" fill="hold">
                            <p:stCondLst>
                              <p:cond delay="1760"/>
                            </p:stCondLst>
                            <p:childTnLst>
                              <p:par>
                                <p:cTn id="533" presetID="1" presetClass="entr" presetSubtype="0" fill="hold" grpId="0" nodeType="afterEffect">
                                  <p:stCondLst>
                                    <p:cond delay="0"/>
                                  </p:stCondLst>
                                  <p:childTnLst>
                                    <p:set>
                                      <p:cBhvr>
                                        <p:cTn id="534" dur="1" fill="hold">
                                          <p:stCondLst>
                                            <p:cond delay="9"/>
                                          </p:stCondLst>
                                        </p:cTn>
                                        <p:tgtEl>
                                          <p:spTgt spid="88">
                                            <p:bg/>
                                          </p:spTgt>
                                        </p:tgtEl>
                                        <p:attrNameLst>
                                          <p:attrName>style.visibility</p:attrName>
                                        </p:attrNameLst>
                                      </p:cBhvr>
                                      <p:to>
                                        <p:strVal val="visible"/>
                                      </p:to>
                                    </p:set>
                                  </p:childTnLst>
                                </p:cTn>
                              </p:par>
                            </p:childTnLst>
                          </p:cTn>
                        </p:par>
                        <p:par>
                          <p:cTn id="535" fill="hold">
                            <p:stCondLst>
                              <p:cond delay="1770"/>
                            </p:stCondLst>
                            <p:childTnLst>
                              <p:par>
                                <p:cTn id="536" presetID="1" presetClass="entr" presetSubtype="0" fill="hold" grpId="0" nodeType="afterEffect" nodePh="1">
                                  <p:stCondLst>
                                    <p:cond delay="0"/>
                                  </p:stCondLst>
                                  <p:endCondLst>
                                    <p:cond evt="begin" delay="0">
                                      <p:tn val="536"/>
                                    </p:cond>
                                  </p:endCondLst>
                                  <p:childTnLst>
                                    <p:set>
                                      <p:cBhvr>
                                        <p:cTn id="537" dur="1" fill="hold">
                                          <p:stCondLst>
                                            <p:cond delay="9"/>
                                          </p:stCondLst>
                                        </p:cTn>
                                        <p:tgtEl>
                                          <p:spTgt spid="88">
                                            <p:txEl>
                                              <p:pRg st="0" end="0"/>
                                            </p:txEl>
                                          </p:spTgt>
                                        </p:tgtEl>
                                        <p:attrNameLst>
                                          <p:attrName>style.visibility</p:attrName>
                                        </p:attrNameLst>
                                      </p:cBhvr>
                                      <p:to>
                                        <p:strVal val="visible"/>
                                      </p:to>
                                    </p:set>
                                  </p:childTnLst>
                                </p:cTn>
                              </p:par>
                            </p:childTnLst>
                          </p:cTn>
                        </p:par>
                        <p:par>
                          <p:cTn id="538" fill="hold">
                            <p:stCondLst>
                              <p:cond delay="1780"/>
                            </p:stCondLst>
                            <p:childTnLst>
                              <p:par>
                                <p:cTn id="539" presetID="1" presetClass="entr" presetSubtype="0" fill="hold" grpId="0" nodeType="afterEffect">
                                  <p:stCondLst>
                                    <p:cond delay="0"/>
                                  </p:stCondLst>
                                  <p:childTnLst>
                                    <p:set>
                                      <p:cBhvr>
                                        <p:cTn id="540" dur="1" fill="hold">
                                          <p:stCondLst>
                                            <p:cond delay="9"/>
                                          </p:stCondLst>
                                        </p:cTn>
                                        <p:tgtEl>
                                          <p:spTgt spid="89">
                                            <p:bg/>
                                          </p:spTgt>
                                        </p:tgtEl>
                                        <p:attrNameLst>
                                          <p:attrName>style.visibility</p:attrName>
                                        </p:attrNameLst>
                                      </p:cBhvr>
                                      <p:to>
                                        <p:strVal val="visible"/>
                                      </p:to>
                                    </p:set>
                                  </p:childTnLst>
                                </p:cTn>
                              </p:par>
                            </p:childTnLst>
                          </p:cTn>
                        </p:par>
                        <p:par>
                          <p:cTn id="541" fill="hold">
                            <p:stCondLst>
                              <p:cond delay="1790"/>
                            </p:stCondLst>
                            <p:childTnLst>
                              <p:par>
                                <p:cTn id="542" presetID="1" presetClass="entr" presetSubtype="0" fill="hold" grpId="0" nodeType="afterEffect" nodePh="1">
                                  <p:stCondLst>
                                    <p:cond delay="0"/>
                                  </p:stCondLst>
                                  <p:endCondLst>
                                    <p:cond evt="begin" delay="0">
                                      <p:tn val="542"/>
                                    </p:cond>
                                  </p:endCondLst>
                                  <p:childTnLst>
                                    <p:set>
                                      <p:cBhvr>
                                        <p:cTn id="543" dur="1" fill="hold">
                                          <p:stCondLst>
                                            <p:cond delay="9"/>
                                          </p:stCondLst>
                                        </p:cTn>
                                        <p:tgtEl>
                                          <p:spTgt spid="89">
                                            <p:txEl>
                                              <p:pRg st="0" end="0"/>
                                            </p:txEl>
                                          </p:spTgt>
                                        </p:tgtEl>
                                        <p:attrNameLst>
                                          <p:attrName>style.visibility</p:attrName>
                                        </p:attrNameLst>
                                      </p:cBhvr>
                                      <p:to>
                                        <p:strVal val="visible"/>
                                      </p:to>
                                    </p:set>
                                  </p:childTnLst>
                                </p:cTn>
                              </p:par>
                            </p:childTnLst>
                          </p:cTn>
                        </p:par>
                        <p:par>
                          <p:cTn id="544" fill="hold">
                            <p:stCondLst>
                              <p:cond delay="1800"/>
                            </p:stCondLst>
                            <p:childTnLst>
                              <p:par>
                                <p:cTn id="545" presetID="1" presetClass="entr" presetSubtype="0" fill="hold" grpId="0" nodeType="afterEffect">
                                  <p:stCondLst>
                                    <p:cond delay="0"/>
                                  </p:stCondLst>
                                  <p:childTnLst>
                                    <p:set>
                                      <p:cBhvr>
                                        <p:cTn id="546" dur="1" fill="hold">
                                          <p:stCondLst>
                                            <p:cond delay="9"/>
                                          </p:stCondLst>
                                        </p:cTn>
                                        <p:tgtEl>
                                          <p:spTgt spid="90">
                                            <p:bg/>
                                          </p:spTgt>
                                        </p:tgtEl>
                                        <p:attrNameLst>
                                          <p:attrName>style.visibility</p:attrName>
                                        </p:attrNameLst>
                                      </p:cBhvr>
                                      <p:to>
                                        <p:strVal val="visible"/>
                                      </p:to>
                                    </p:set>
                                  </p:childTnLst>
                                </p:cTn>
                              </p:par>
                            </p:childTnLst>
                          </p:cTn>
                        </p:par>
                        <p:par>
                          <p:cTn id="547" fill="hold">
                            <p:stCondLst>
                              <p:cond delay="1810"/>
                            </p:stCondLst>
                            <p:childTnLst>
                              <p:par>
                                <p:cTn id="548" presetID="1" presetClass="entr" presetSubtype="0" fill="hold" grpId="0" nodeType="afterEffect" nodePh="1">
                                  <p:stCondLst>
                                    <p:cond delay="0"/>
                                  </p:stCondLst>
                                  <p:endCondLst>
                                    <p:cond evt="begin" delay="0">
                                      <p:tn val="548"/>
                                    </p:cond>
                                  </p:endCondLst>
                                  <p:childTnLst>
                                    <p:set>
                                      <p:cBhvr>
                                        <p:cTn id="549" dur="1" fill="hold">
                                          <p:stCondLst>
                                            <p:cond delay="9"/>
                                          </p:stCondLst>
                                        </p:cTn>
                                        <p:tgtEl>
                                          <p:spTgt spid="90">
                                            <p:txEl>
                                              <p:pRg st="0" end="0"/>
                                            </p:txEl>
                                          </p:spTgt>
                                        </p:tgtEl>
                                        <p:attrNameLst>
                                          <p:attrName>style.visibility</p:attrName>
                                        </p:attrNameLst>
                                      </p:cBhvr>
                                      <p:to>
                                        <p:strVal val="visible"/>
                                      </p:to>
                                    </p:set>
                                  </p:childTnLst>
                                </p:cTn>
                              </p:par>
                            </p:childTnLst>
                          </p:cTn>
                        </p:par>
                        <p:par>
                          <p:cTn id="550" fill="hold">
                            <p:stCondLst>
                              <p:cond delay="1820"/>
                            </p:stCondLst>
                            <p:childTnLst>
                              <p:par>
                                <p:cTn id="551" presetID="1" presetClass="entr" presetSubtype="0" fill="hold" grpId="0" nodeType="afterEffect">
                                  <p:stCondLst>
                                    <p:cond delay="0"/>
                                  </p:stCondLst>
                                  <p:childTnLst>
                                    <p:set>
                                      <p:cBhvr>
                                        <p:cTn id="552" dur="1" fill="hold">
                                          <p:stCondLst>
                                            <p:cond delay="9"/>
                                          </p:stCondLst>
                                        </p:cTn>
                                        <p:tgtEl>
                                          <p:spTgt spid="91">
                                            <p:bg/>
                                          </p:spTgt>
                                        </p:tgtEl>
                                        <p:attrNameLst>
                                          <p:attrName>style.visibility</p:attrName>
                                        </p:attrNameLst>
                                      </p:cBhvr>
                                      <p:to>
                                        <p:strVal val="visible"/>
                                      </p:to>
                                    </p:set>
                                  </p:childTnLst>
                                </p:cTn>
                              </p:par>
                            </p:childTnLst>
                          </p:cTn>
                        </p:par>
                        <p:par>
                          <p:cTn id="553" fill="hold">
                            <p:stCondLst>
                              <p:cond delay="1830"/>
                            </p:stCondLst>
                            <p:childTnLst>
                              <p:par>
                                <p:cTn id="554" presetID="1" presetClass="entr" presetSubtype="0" fill="hold" grpId="0" nodeType="afterEffect" nodePh="1">
                                  <p:stCondLst>
                                    <p:cond delay="0"/>
                                  </p:stCondLst>
                                  <p:endCondLst>
                                    <p:cond evt="begin" delay="0">
                                      <p:tn val="554"/>
                                    </p:cond>
                                  </p:endCondLst>
                                  <p:childTnLst>
                                    <p:set>
                                      <p:cBhvr>
                                        <p:cTn id="555" dur="1" fill="hold">
                                          <p:stCondLst>
                                            <p:cond delay="9"/>
                                          </p:stCondLst>
                                        </p:cTn>
                                        <p:tgtEl>
                                          <p:spTgt spid="91">
                                            <p:txEl>
                                              <p:pRg st="0" end="0"/>
                                            </p:txEl>
                                          </p:spTgt>
                                        </p:tgtEl>
                                        <p:attrNameLst>
                                          <p:attrName>style.visibility</p:attrName>
                                        </p:attrNameLst>
                                      </p:cBhvr>
                                      <p:to>
                                        <p:strVal val="visible"/>
                                      </p:to>
                                    </p:set>
                                  </p:childTnLst>
                                </p:cTn>
                              </p:par>
                            </p:childTnLst>
                          </p:cTn>
                        </p:par>
                        <p:par>
                          <p:cTn id="556" fill="hold">
                            <p:stCondLst>
                              <p:cond delay="1840"/>
                            </p:stCondLst>
                            <p:childTnLst>
                              <p:par>
                                <p:cTn id="557" presetID="1" presetClass="entr" presetSubtype="0" fill="hold" grpId="0" nodeType="afterEffect">
                                  <p:stCondLst>
                                    <p:cond delay="0"/>
                                  </p:stCondLst>
                                  <p:childTnLst>
                                    <p:set>
                                      <p:cBhvr>
                                        <p:cTn id="558" dur="1" fill="hold">
                                          <p:stCondLst>
                                            <p:cond delay="9"/>
                                          </p:stCondLst>
                                        </p:cTn>
                                        <p:tgtEl>
                                          <p:spTgt spid="92">
                                            <p:bg/>
                                          </p:spTgt>
                                        </p:tgtEl>
                                        <p:attrNameLst>
                                          <p:attrName>style.visibility</p:attrName>
                                        </p:attrNameLst>
                                      </p:cBhvr>
                                      <p:to>
                                        <p:strVal val="visible"/>
                                      </p:to>
                                    </p:set>
                                  </p:childTnLst>
                                </p:cTn>
                              </p:par>
                            </p:childTnLst>
                          </p:cTn>
                        </p:par>
                        <p:par>
                          <p:cTn id="559" fill="hold">
                            <p:stCondLst>
                              <p:cond delay="1850"/>
                            </p:stCondLst>
                            <p:childTnLst>
                              <p:par>
                                <p:cTn id="560" presetID="1" presetClass="entr" presetSubtype="0" fill="hold" grpId="0" nodeType="afterEffect" nodePh="1">
                                  <p:stCondLst>
                                    <p:cond delay="0"/>
                                  </p:stCondLst>
                                  <p:endCondLst>
                                    <p:cond evt="begin" delay="0">
                                      <p:tn val="560"/>
                                    </p:cond>
                                  </p:endCondLst>
                                  <p:childTnLst>
                                    <p:set>
                                      <p:cBhvr>
                                        <p:cTn id="561" dur="1" fill="hold">
                                          <p:stCondLst>
                                            <p:cond delay="9"/>
                                          </p:stCondLst>
                                        </p:cTn>
                                        <p:tgtEl>
                                          <p:spTgt spid="92">
                                            <p:txEl>
                                              <p:pRg st="0" end="0"/>
                                            </p:txEl>
                                          </p:spTgt>
                                        </p:tgtEl>
                                        <p:attrNameLst>
                                          <p:attrName>style.visibility</p:attrName>
                                        </p:attrNameLst>
                                      </p:cBhvr>
                                      <p:to>
                                        <p:strVal val="visible"/>
                                      </p:to>
                                    </p:set>
                                  </p:childTnLst>
                                </p:cTn>
                              </p:par>
                            </p:childTnLst>
                          </p:cTn>
                        </p:par>
                        <p:par>
                          <p:cTn id="562" fill="hold">
                            <p:stCondLst>
                              <p:cond delay="1860"/>
                            </p:stCondLst>
                            <p:childTnLst>
                              <p:par>
                                <p:cTn id="563" presetID="1" presetClass="entr" presetSubtype="0" fill="hold" grpId="0" nodeType="afterEffect">
                                  <p:stCondLst>
                                    <p:cond delay="0"/>
                                  </p:stCondLst>
                                  <p:childTnLst>
                                    <p:set>
                                      <p:cBhvr>
                                        <p:cTn id="564" dur="1" fill="hold">
                                          <p:stCondLst>
                                            <p:cond delay="9"/>
                                          </p:stCondLst>
                                        </p:cTn>
                                        <p:tgtEl>
                                          <p:spTgt spid="93">
                                            <p:bg/>
                                          </p:spTgt>
                                        </p:tgtEl>
                                        <p:attrNameLst>
                                          <p:attrName>style.visibility</p:attrName>
                                        </p:attrNameLst>
                                      </p:cBhvr>
                                      <p:to>
                                        <p:strVal val="visible"/>
                                      </p:to>
                                    </p:set>
                                  </p:childTnLst>
                                </p:cTn>
                              </p:par>
                            </p:childTnLst>
                          </p:cTn>
                        </p:par>
                        <p:par>
                          <p:cTn id="565" fill="hold">
                            <p:stCondLst>
                              <p:cond delay="1870"/>
                            </p:stCondLst>
                            <p:childTnLst>
                              <p:par>
                                <p:cTn id="566" presetID="1" presetClass="entr" presetSubtype="0" fill="hold" grpId="0" nodeType="afterEffect" nodePh="1">
                                  <p:stCondLst>
                                    <p:cond delay="0"/>
                                  </p:stCondLst>
                                  <p:endCondLst>
                                    <p:cond evt="begin" delay="0">
                                      <p:tn val="566"/>
                                    </p:cond>
                                  </p:endCondLst>
                                  <p:childTnLst>
                                    <p:set>
                                      <p:cBhvr>
                                        <p:cTn id="567" dur="1" fill="hold">
                                          <p:stCondLst>
                                            <p:cond delay="9"/>
                                          </p:stCondLst>
                                        </p:cTn>
                                        <p:tgtEl>
                                          <p:spTgt spid="93">
                                            <p:txEl>
                                              <p:pRg st="0" end="0"/>
                                            </p:txEl>
                                          </p:spTgt>
                                        </p:tgtEl>
                                        <p:attrNameLst>
                                          <p:attrName>style.visibility</p:attrName>
                                        </p:attrNameLst>
                                      </p:cBhvr>
                                      <p:to>
                                        <p:strVal val="visible"/>
                                      </p:to>
                                    </p:set>
                                  </p:childTnLst>
                                </p:cTn>
                              </p:par>
                            </p:childTnLst>
                          </p:cTn>
                        </p:par>
                        <p:par>
                          <p:cTn id="568" fill="hold">
                            <p:stCondLst>
                              <p:cond delay="1880"/>
                            </p:stCondLst>
                            <p:childTnLst>
                              <p:par>
                                <p:cTn id="569" presetID="1" presetClass="entr" presetSubtype="0" fill="hold" grpId="0" nodeType="afterEffect">
                                  <p:stCondLst>
                                    <p:cond delay="0"/>
                                  </p:stCondLst>
                                  <p:childTnLst>
                                    <p:set>
                                      <p:cBhvr>
                                        <p:cTn id="570" dur="1" fill="hold">
                                          <p:stCondLst>
                                            <p:cond delay="9"/>
                                          </p:stCondLst>
                                        </p:cTn>
                                        <p:tgtEl>
                                          <p:spTgt spid="94">
                                            <p:bg/>
                                          </p:spTgt>
                                        </p:tgtEl>
                                        <p:attrNameLst>
                                          <p:attrName>style.visibility</p:attrName>
                                        </p:attrNameLst>
                                      </p:cBhvr>
                                      <p:to>
                                        <p:strVal val="visible"/>
                                      </p:to>
                                    </p:set>
                                  </p:childTnLst>
                                </p:cTn>
                              </p:par>
                            </p:childTnLst>
                          </p:cTn>
                        </p:par>
                        <p:par>
                          <p:cTn id="571" fill="hold">
                            <p:stCondLst>
                              <p:cond delay="1890"/>
                            </p:stCondLst>
                            <p:childTnLst>
                              <p:par>
                                <p:cTn id="572" presetID="1" presetClass="entr" presetSubtype="0" fill="hold" grpId="0" nodeType="afterEffect" nodePh="1">
                                  <p:stCondLst>
                                    <p:cond delay="0"/>
                                  </p:stCondLst>
                                  <p:endCondLst>
                                    <p:cond evt="begin" delay="0">
                                      <p:tn val="572"/>
                                    </p:cond>
                                  </p:endCondLst>
                                  <p:childTnLst>
                                    <p:set>
                                      <p:cBhvr>
                                        <p:cTn id="573" dur="1" fill="hold">
                                          <p:stCondLst>
                                            <p:cond delay="9"/>
                                          </p:stCondLst>
                                        </p:cTn>
                                        <p:tgtEl>
                                          <p:spTgt spid="94">
                                            <p:txEl>
                                              <p:pRg st="0" end="0"/>
                                            </p:txEl>
                                          </p:spTgt>
                                        </p:tgtEl>
                                        <p:attrNameLst>
                                          <p:attrName>style.visibility</p:attrName>
                                        </p:attrNameLst>
                                      </p:cBhvr>
                                      <p:to>
                                        <p:strVal val="visible"/>
                                      </p:to>
                                    </p:set>
                                  </p:childTnLst>
                                </p:cTn>
                              </p:par>
                            </p:childTnLst>
                          </p:cTn>
                        </p:par>
                        <p:par>
                          <p:cTn id="574" fill="hold">
                            <p:stCondLst>
                              <p:cond delay="1900"/>
                            </p:stCondLst>
                            <p:childTnLst>
                              <p:par>
                                <p:cTn id="575" presetID="1" presetClass="entr" presetSubtype="0" fill="hold" grpId="0" nodeType="afterEffect">
                                  <p:stCondLst>
                                    <p:cond delay="0"/>
                                  </p:stCondLst>
                                  <p:childTnLst>
                                    <p:set>
                                      <p:cBhvr>
                                        <p:cTn id="576" dur="1" fill="hold">
                                          <p:stCondLst>
                                            <p:cond delay="9"/>
                                          </p:stCondLst>
                                        </p:cTn>
                                        <p:tgtEl>
                                          <p:spTgt spid="95">
                                            <p:bg/>
                                          </p:spTgt>
                                        </p:tgtEl>
                                        <p:attrNameLst>
                                          <p:attrName>style.visibility</p:attrName>
                                        </p:attrNameLst>
                                      </p:cBhvr>
                                      <p:to>
                                        <p:strVal val="visible"/>
                                      </p:to>
                                    </p:set>
                                  </p:childTnLst>
                                </p:cTn>
                              </p:par>
                            </p:childTnLst>
                          </p:cTn>
                        </p:par>
                        <p:par>
                          <p:cTn id="577" fill="hold">
                            <p:stCondLst>
                              <p:cond delay="1910"/>
                            </p:stCondLst>
                            <p:childTnLst>
                              <p:par>
                                <p:cTn id="578" presetID="1" presetClass="entr" presetSubtype="0" fill="hold" grpId="0" nodeType="afterEffect" nodePh="1">
                                  <p:stCondLst>
                                    <p:cond delay="0"/>
                                  </p:stCondLst>
                                  <p:endCondLst>
                                    <p:cond evt="begin" delay="0">
                                      <p:tn val="578"/>
                                    </p:cond>
                                  </p:endCondLst>
                                  <p:childTnLst>
                                    <p:set>
                                      <p:cBhvr>
                                        <p:cTn id="579" dur="1" fill="hold">
                                          <p:stCondLst>
                                            <p:cond delay="9"/>
                                          </p:stCondLst>
                                        </p:cTn>
                                        <p:tgtEl>
                                          <p:spTgt spid="95">
                                            <p:txEl>
                                              <p:pRg st="0" end="0"/>
                                            </p:txEl>
                                          </p:spTgt>
                                        </p:tgtEl>
                                        <p:attrNameLst>
                                          <p:attrName>style.visibility</p:attrName>
                                        </p:attrNameLst>
                                      </p:cBhvr>
                                      <p:to>
                                        <p:strVal val="visible"/>
                                      </p:to>
                                    </p:set>
                                  </p:childTnLst>
                                </p:cTn>
                              </p:par>
                            </p:childTnLst>
                          </p:cTn>
                        </p:par>
                        <p:par>
                          <p:cTn id="580" fill="hold">
                            <p:stCondLst>
                              <p:cond delay="1920"/>
                            </p:stCondLst>
                            <p:childTnLst>
                              <p:par>
                                <p:cTn id="581" presetID="1" presetClass="entr" presetSubtype="0" fill="hold" grpId="0" nodeType="afterEffect">
                                  <p:stCondLst>
                                    <p:cond delay="0"/>
                                  </p:stCondLst>
                                  <p:childTnLst>
                                    <p:set>
                                      <p:cBhvr>
                                        <p:cTn id="582" dur="1" fill="hold">
                                          <p:stCondLst>
                                            <p:cond delay="9"/>
                                          </p:stCondLst>
                                        </p:cTn>
                                        <p:tgtEl>
                                          <p:spTgt spid="96">
                                            <p:bg/>
                                          </p:spTgt>
                                        </p:tgtEl>
                                        <p:attrNameLst>
                                          <p:attrName>style.visibility</p:attrName>
                                        </p:attrNameLst>
                                      </p:cBhvr>
                                      <p:to>
                                        <p:strVal val="visible"/>
                                      </p:to>
                                    </p:set>
                                  </p:childTnLst>
                                </p:cTn>
                              </p:par>
                            </p:childTnLst>
                          </p:cTn>
                        </p:par>
                        <p:par>
                          <p:cTn id="583" fill="hold">
                            <p:stCondLst>
                              <p:cond delay="1930"/>
                            </p:stCondLst>
                            <p:childTnLst>
                              <p:par>
                                <p:cTn id="584" presetID="1" presetClass="entr" presetSubtype="0" fill="hold" grpId="0" nodeType="afterEffect" nodePh="1">
                                  <p:stCondLst>
                                    <p:cond delay="0"/>
                                  </p:stCondLst>
                                  <p:endCondLst>
                                    <p:cond evt="begin" delay="0">
                                      <p:tn val="584"/>
                                    </p:cond>
                                  </p:endCondLst>
                                  <p:childTnLst>
                                    <p:set>
                                      <p:cBhvr>
                                        <p:cTn id="585" dur="1" fill="hold">
                                          <p:stCondLst>
                                            <p:cond delay="9"/>
                                          </p:stCondLst>
                                        </p:cTn>
                                        <p:tgtEl>
                                          <p:spTgt spid="96">
                                            <p:txEl>
                                              <p:pRg st="0" end="0"/>
                                            </p:txEl>
                                          </p:spTgt>
                                        </p:tgtEl>
                                        <p:attrNameLst>
                                          <p:attrName>style.visibility</p:attrName>
                                        </p:attrNameLst>
                                      </p:cBhvr>
                                      <p:to>
                                        <p:strVal val="visible"/>
                                      </p:to>
                                    </p:set>
                                  </p:childTnLst>
                                </p:cTn>
                              </p:par>
                            </p:childTnLst>
                          </p:cTn>
                        </p:par>
                        <p:par>
                          <p:cTn id="586" fill="hold">
                            <p:stCondLst>
                              <p:cond delay="1940"/>
                            </p:stCondLst>
                            <p:childTnLst>
                              <p:par>
                                <p:cTn id="587" presetID="1" presetClass="entr" presetSubtype="0" fill="hold" grpId="0" nodeType="afterEffect">
                                  <p:stCondLst>
                                    <p:cond delay="0"/>
                                  </p:stCondLst>
                                  <p:childTnLst>
                                    <p:set>
                                      <p:cBhvr>
                                        <p:cTn id="588" dur="1" fill="hold">
                                          <p:stCondLst>
                                            <p:cond delay="9"/>
                                          </p:stCondLst>
                                        </p:cTn>
                                        <p:tgtEl>
                                          <p:spTgt spid="97">
                                            <p:bg/>
                                          </p:spTgt>
                                        </p:tgtEl>
                                        <p:attrNameLst>
                                          <p:attrName>style.visibility</p:attrName>
                                        </p:attrNameLst>
                                      </p:cBhvr>
                                      <p:to>
                                        <p:strVal val="visible"/>
                                      </p:to>
                                    </p:set>
                                  </p:childTnLst>
                                </p:cTn>
                              </p:par>
                            </p:childTnLst>
                          </p:cTn>
                        </p:par>
                        <p:par>
                          <p:cTn id="589" fill="hold">
                            <p:stCondLst>
                              <p:cond delay="1950"/>
                            </p:stCondLst>
                            <p:childTnLst>
                              <p:par>
                                <p:cTn id="590" presetID="1" presetClass="entr" presetSubtype="0" fill="hold" grpId="0" nodeType="afterEffect" nodePh="1">
                                  <p:stCondLst>
                                    <p:cond delay="0"/>
                                  </p:stCondLst>
                                  <p:endCondLst>
                                    <p:cond evt="begin" delay="0">
                                      <p:tn val="590"/>
                                    </p:cond>
                                  </p:endCondLst>
                                  <p:childTnLst>
                                    <p:set>
                                      <p:cBhvr>
                                        <p:cTn id="591" dur="1" fill="hold">
                                          <p:stCondLst>
                                            <p:cond delay="9"/>
                                          </p:stCondLst>
                                        </p:cTn>
                                        <p:tgtEl>
                                          <p:spTgt spid="97">
                                            <p:txEl>
                                              <p:pRg st="0" end="0"/>
                                            </p:txEl>
                                          </p:spTgt>
                                        </p:tgtEl>
                                        <p:attrNameLst>
                                          <p:attrName>style.visibility</p:attrName>
                                        </p:attrNameLst>
                                      </p:cBhvr>
                                      <p:to>
                                        <p:strVal val="visible"/>
                                      </p:to>
                                    </p:set>
                                  </p:childTnLst>
                                </p:cTn>
                              </p:par>
                            </p:childTnLst>
                          </p:cTn>
                        </p:par>
                        <p:par>
                          <p:cTn id="592" fill="hold">
                            <p:stCondLst>
                              <p:cond delay="1960"/>
                            </p:stCondLst>
                            <p:childTnLst>
                              <p:par>
                                <p:cTn id="593" presetID="1" presetClass="entr" presetSubtype="0" fill="hold" grpId="0" nodeType="afterEffect">
                                  <p:stCondLst>
                                    <p:cond delay="0"/>
                                  </p:stCondLst>
                                  <p:childTnLst>
                                    <p:set>
                                      <p:cBhvr>
                                        <p:cTn id="594" dur="1" fill="hold">
                                          <p:stCondLst>
                                            <p:cond delay="9"/>
                                          </p:stCondLst>
                                        </p:cTn>
                                        <p:tgtEl>
                                          <p:spTgt spid="98">
                                            <p:bg/>
                                          </p:spTgt>
                                        </p:tgtEl>
                                        <p:attrNameLst>
                                          <p:attrName>style.visibility</p:attrName>
                                        </p:attrNameLst>
                                      </p:cBhvr>
                                      <p:to>
                                        <p:strVal val="visible"/>
                                      </p:to>
                                    </p:set>
                                  </p:childTnLst>
                                </p:cTn>
                              </p:par>
                            </p:childTnLst>
                          </p:cTn>
                        </p:par>
                        <p:par>
                          <p:cTn id="595" fill="hold">
                            <p:stCondLst>
                              <p:cond delay="1970"/>
                            </p:stCondLst>
                            <p:childTnLst>
                              <p:par>
                                <p:cTn id="596" presetID="1" presetClass="entr" presetSubtype="0" fill="hold" grpId="0" nodeType="afterEffect" nodePh="1">
                                  <p:stCondLst>
                                    <p:cond delay="0"/>
                                  </p:stCondLst>
                                  <p:endCondLst>
                                    <p:cond evt="begin" delay="0">
                                      <p:tn val="596"/>
                                    </p:cond>
                                  </p:endCondLst>
                                  <p:childTnLst>
                                    <p:set>
                                      <p:cBhvr>
                                        <p:cTn id="597" dur="1" fill="hold">
                                          <p:stCondLst>
                                            <p:cond delay="9"/>
                                          </p:stCondLst>
                                        </p:cTn>
                                        <p:tgtEl>
                                          <p:spTgt spid="98">
                                            <p:txEl>
                                              <p:pRg st="0" end="0"/>
                                            </p:txEl>
                                          </p:spTgt>
                                        </p:tgtEl>
                                        <p:attrNameLst>
                                          <p:attrName>style.visibility</p:attrName>
                                        </p:attrNameLst>
                                      </p:cBhvr>
                                      <p:to>
                                        <p:strVal val="visible"/>
                                      </p:to>
                                    </p:set>
                                  </p:childTnLst>
                                </p:cTn>
                              </p:par>
                            </p:childTnLst>
                          </p:cTn>
                        </p:par>
                        <p:par>
                          <p:cTn id="598" fill="hold">
                            <p:stCondLst>
                              <p:cond delay="1980"/>
                            </p:stCondLst>
                            <p:childTnLst>
                              <p:par>
                                <p:cTn id="599" presetID="1" presetClass="entr" presetSubtype="0" fill="hold" grpId="0" nodeType="afterEffect">
                                  <p:stCondLst>
                                    <p:cond delay="0"/>
                                  </p:stCondLst>
                                  <p:childTnLst>
                                    <p:set>
                                      <p:cBhvr>
                                        <p:cTn id="600" dur="1" fill="hold">
                                          <p:stCondLst>
                                            <p:cond delay="9"/>
                                          </p:stCondLst>
                                        </p:cTn>
                                        <p:tgtEl>
                                          <p:spTgt spid="99">
                                            <p:bg/>
                                          </p:spTgt>
                                        </p:tgtEl>
                                        <p:attrNameLst>
                                          <p:attrName>style.visibility</p:attrName>
                                        </p:attrNameLst>
                                      </p:cBhvr>
                                      <p:to>
                                        <p:strVal val="visible"/>
                                      </p:to>
                                    </p:set>
                                  </p:childTnLst>
                                </p:cTn>
                              </p:par>
                            </p:childTnLst>
                          </p:cTn>
                        </p:par>
                        <p:par>
                          <p:cTn id="601" fill="hold">
                            <p:stCondLst>
                              <p:cond delay="1990"/>
                            </p:stCondLst>
                            <p:childTnLst>
                              <p:par>
                                <p:cTn id="602" presetID="1" presetClass="entr" presetSubtype="0" fill="hold" grpId="0" nodeType="afterEffect" nodePh="1">
                                  <p:stCondLst>
                                    <p:cond delay="0"/>
                                  </p:stCondLst>
                                  <p:endCondLst>
                                    <p:cond evt="begin" delay="0">
                                      <p:tn val="602"/>
                                    </p:cond>
                                  </p:endCondLst>
                                  <p:childTnLst>
                                    <p:set>
                                      <p:cBhvr>
                                        <p:cTn id="603" dur="1" fill="hold">
                                          <p:stCondLst>
                                            <p:cond delay="9"/>
                                          </p:stCondLst>
                                        </p:cTn>
                                        <p:tgtEl>
                                          <p:spTgt spid="99">
                                            <p:txEl>
                                              <p:pRg st="0" end="0"/>
                                            </p:txEl>
                                          </p:spTgt>
                                        </p:tgtEl>
                                        <p:attrNameLst>
                                          <p:attrName>style.visibility</p:attrName>
                                        </p:attrNameLst>
                                      </p:cBhvr>
                                      <p:to>
                                        <p:strVal val="visible"/>
                                      </p:to>
                                    </p:set>
                                  </p:childTnLst>
                                </p:cTn>
                              </p:par>
                            </p:childTnLst>
                          </p:cTn>
                        </p:par>
                        <p:par>
                          <p:cTn id="604" fill="hold">
                            <p:stCondLst>
                              <p:cond delay="2000"/>
                            </p:stCondLst>
                            <p:childTnLst>
                              <p:par>
                                <p:cTn id="605" presetID="1" presetClass="entr" presetSubtype="0" fill="hold" grpId="0" nodeType="afterEffect">
                                  <p:stCondLst>
                                    <p:cond delay="0"/>
                                  </p:stCondLst>
                                  <p:childTnLst>
                                    <p:set>
                                      <p:cBhvr>
                                        <p:cTn id="606" dur="1" fill="hold">
                                          <p:stCondLst>
                                            <p:cond delay="9"/>
                                          </p:stCondLst>
                                        </p:cTn>
                                        <p:tgtEl>
                                          <p:spTgt spid="100">
                                            <p:bg/>
                                          </p:spTgt>
                                        </p:tgtEl>
                                        <p:attrNameLst>
                                          <p:attrName>style.visibility</p:attrName>
                                        </p:attrNameLst>
                                      </p:cBhvr>
                                      <p:to>
                                        <p:strVal val="visible"/>
                                      </p:to>
                                    </p:set>
                                  </p:childTnLst>
                                </p:cTn>
                              </p:par>
                            </p:childTnLst>
                          </p:cTn>
                        </p:par>
                        <p:par>
                          <p:cTn id="607" fill="hold">
                            <p:stCondLst>
                              <p:cond delay="2010"/>
                            </p:stCondLst>
                            <p:childTnLst>
                              <p:par>
                                <p:cTn id="608" presetID="1" presetClass="entr" presetSubtype="0" fill="hold" grpId="0" nodeType="afterEffect" nodePh="1">
                                  <p:stCondLst>
                                    <p:cond delay="0"/>
                                  </p:stCondLst>
                                  <p:endCondLst>
                                    <p:cond evt="begin" delay="0">
                                      <p:tn val="608"/>
                                    </p:cond>
                                  </p:endCondLst>
                                  <p:childTnLst>
                                    <p:set>
                                      <p:cBhvr>
                                        <p:cTn id="609" dur="1" fill="hold">
                                          <p:stCondLst>
                                            <p:cond delay="9"/>
                                          </p:stCondLst>
                                        </p:cTn>
                                        <p:tgtEl>
                                          <p:spTgt spid="100">
                                            <p:txEl>
                                              <p:pRg st="0" end="0"/>
                                            </p:txEl>
                                          </p:spTgt>
                                        </p:tgtEl>
                                        <p:attrNameLst>
                                          <p:attrName>style.visibility</p:attrName>
                                        </p:attrNameLst>
                                      </p:cBhvr>
                                      <p:to>
                                        <p:strVal val="visible"/>
                                      </p:to>
                                    </p:set>
                                  </p:childTnLst>
                                </p:cTn>
                              </p:par>
                            </p:childTnLst>
                          </p:cTn>
                        </p:par>
                        <p:par>
                          <p:cTn id="610" fill="hold">
                            <p:stCondLst>
                              <p:cond delay="2020"/>
                            </p:stCondLst>
                            <p:childTnLst>
                              <p:par>
                                <p:cTn id="611" presetID="1" presetClass="entr" presetSubtype="0" fill="hold" grpId="0" nodeType="afterEffect">
                                  <p:stCondLst>
                                    <p:cond delay="0"/>
                                  </p:stCondLst>
                                  <p:childTnLst>
                                    <p:set>
                                      <p:cBhvr>
                                        <p:cTn id="612" dur="1" fill="hold">
                                          <p:stCondLst>
                                            <p:cond delay="9"/>
                                          </p:stCondLst>
                                        </p:cTn>
                                        <p:tgtEl>
                                          <p:spTgt spid="101">
                                            <p:bg/>
                                          </p:spTgt>
                                        </p:tgtEl>
                                        <p:attrNameLst>
                                          <p:attrName>style.visibility</p:attrName>
                                        </p:attrNameLst>
                                      </p:cBhvr>
                                      <p:to>
                                        <p:strVal val="visible"/>
                                      </p:to>
                                    </p:set>
                                  </p:childTnLst>
                                </p:cTn>
                              </p:par>
                            </p:childTnLst>
                          </p:cTn>
                        </p:par>
                        <p:par>
                          <p:cTn id="613" fill="hold">
                            <p:stCondLst>
                              <p:cond delay="2030"/>
                            </p:stCondLst>
                            <p:childTnLst>
                              <p:par>
                                <p:cTn id="614" presetID="1" presetClass="entr" presetSubtype="0" fill="hold" grpId="0" nodeType="afterEffect" nodePh="1">
                                  <p:stCondLst>
                                    <p:cond delay="0"/>
                                  </p:stCondLst>
                                  <p:endCondLst>
                                    <p:cond evt="begin" delay="0">
                                      <p:tn val="614"/>
                                    </p:cond>
                                  </p:endCondLst>
                                  <p:childTnLst>
                                    <p:set>
                                      <p:cBhvr>
                                        <p:cTn id="615" dur="1" fill="hold">
                                          <p:stCondLst>
                                            <p:cond delay="9"/>
                                          </p:stCondLst>
                                        </p:cTn>
                                        <p:tgtEl>
                                          <p:spTgt spid="101">
                                            <p:txEl>
                                              <p:pRg st="0" end="0"/>
                                            </p:txEl>
                                          </p:spTgt>
                                        </p:tgtEl>
                                        <p:attrNameLst>
                                          <p:attrName>style.visibility</p:attrName>
                                        </p:attrNameLst>
                                      </p:cBhvr>
                                      <p:to>
                                        <p:strVal val="visible"/>
                                      </p:to>
                                    </p:set>
                                  </p:childTnLst>
                                </p:cTn>
                              </p:par>
                            </p:childTnLst>
                          </p:cTn>
                        </p:par>
                        <p:par>
                          <p:cTn id="616" fill="hold">
                            <p:stCondLst>
                              <p:cond delay="2040"/>
                            </p:stCondLst>
                            <p:childTnLst>
                              <p:par>
                                <p:cTn id="617" presetID="1" presetClass="entr" presetSubtype="0" fill="hold" grpId="0" nodeType="afterEffect">
                                  <p:stCondLst>
                                    <p:cond delay="0"/>
                                  </p:stCondLst>
                                  <p:childTnLst>
                                    <p:set>
                                      <p:cBhvr>
                                        <p:cTn id="618" dur="1" fill="hold">
                                          <p:stCondLst>
                                            <p:cond delay="9"/>
                                          </p:stCondLst>
                                        </p:cTn>
                                        <p:tgtEl>
                                          <p:spTgt spid="102">
                                            <p:bg/>
                                          </p:spTgt>
                                        </p:tgtEl>
                                        <p:attrNameLst>
                                          <p:attrName>style.visibility</p:attrName>
                                        </p:attrNameLst>
                                      </p:cBhvr>
                                      <p:to>
                                        <p:strVal val="visible"/>
                                      </p:to>
                                    </p:set>
                                  </p:childTnLst>
                                </p:cTn>
                              </p:par>
                            </p:childTnLst>
                          </p:cTn>
                        </p:par>
                        <p:par>
                          <p:cTn id="619" fill="hold">
                            <p:stCondLst>
                              <p:cond delay="2050"/>
                            </p:stCondLst>
                            <p:childTnLst>
                              <p:par>
                                <p:cTn id="620" presetID="1" presetClass="entr" presetSubtype="0" fill="hold" grpId="0" nodeType="afterEffect" nodePh="1">
                                  <p:stCondLst>
                                    <p:cond delay="0"/>
                                  </p:stCondLst>
                                  <p:endCondLst>
                                    <p:cond evt="begin" delay="0">
                                      <p:tn val="620"/>
                                    </p:cond>
                                  </p:endCondLst>
                                  <p:childTnLst>
                                    <p:set>
                                      <p:cBhvr>
                                        <p:cTn id="621" dur="1" fill="hold">
                                          <p:stCondLst>
                                            <p:cond delay="9"/>
                                          </p:stCondLst>
                                        </p:cTn>
                                        <p:tgtEl>
                                          <p:spTgt spid="102">
                                            <p:txEl>
                                              <p:pRg st="0" end="0"/>
                                            </p:txEl>
                                          </p:spTgt>
                                        </p:tgtEl>
                                        <p:attrNameLst>
                                          <p:attrName>style.visibility</p:attrName>
                                        </p:attrNameLst>
                                      </p:cBhvr>
                                      <p:to>
                                        <p:strVal val="visible"/>
                                      </p:to>
                                    </p:set>
                                  </p:childTnLst>
                                </p:cTn>
                              </p:par>
                            </p:childTnLst>
                          </p:cTn>
                        </p:par>
                        <p:par>
                          <p:cTn id="622" fill="hold">
                            <p:stCondLst>
                              <p:cond delay="2060"/>
                            </p:stCondLst>
                            <p:childTnLst>
                              <p:par>
                                <p:cTn id="623" presetID="1" presetClass="entr" presetSubtype="0" fill="hold" grpId="0" nodeType="afterEffect">
                                  <p:stCondLst>
                                    <p:cond delay="0"/>
                                  </p:stCondLst>
                                  <p:childTnLst>
                                    <p:set>
                                      <p:cBhvr>
                                        <p:cTn id="624" dur="1" fill="hold">
                                          <p:stCondLst>
                                            <p:cond delay="9"/>
                                          </p:stCondLst>
                                        </p:cTn>
                                        <p:tgtEl>
                                          <p:spTgt spid="103">
                                            <p:bg/>
                                          </p:spTgt>
                                        </p:tgtEl>
                                        <p:attrNameLst>
                                          <p:attrName>style.visibility</p:attrName>
                                        </p:attrNameLst>
                                      </p:cBhvr>
                                      <p:to>
                                        <p:strVal val="visible"/>
                                      </p:to>
                                    </p:set>
                                  </p:childTnLst>
                                </p:cTn>
                              </p:par>
                            </p:childTnLst>
                          </p:cTn>
                        </p:par>
                        <p:par>
                          <p:cTn id="625" fill="hold">
                            <p:stCondLst>
                              <p:cond delay="2070"/>
                            </p:stCondLst>
                            <p:childTnLst>
                              <p:par>
                                <p:cTn id="626" presetID="1" presetClass="entr" presetSubtype="0" fill="hold" grpId="0" nodeType="afterEffect" nodePh="1">
                                  <p:stCondLst>
                                    <p:cond delay="0"/>
                                  </p:stCondLst>
                                  <p:endCondLst>
                                    <p:cond evt="begin" delay="0">
                                      <p:tn val="626"/>
                                    </p:cond>
                                  </p:endCondLst>
                                  <p:childTnLst>
                                    <p:set>
                                      <p:cBhvr>
                                        <p:cTn id="627" dur="1" fill="hold">
                                          <p:stCondLst>
                                            <p:cond delay="9"/>
                                          </p:stCondLst>
                                        </p:cTn>
                                        <p:tgtEl>
                                          <p:spTgt spid="103">
                                            <p:txEl>
                                              <p:pRg st="0" end="0"/>
                                            </p:txEl>
                                          </p:spTgt>
                                        </p:tgtEl>
                                        <p:attrNameLst>
                                          <p:attrName>style.visibility</p:attrName>
                                        </p:attrNameLst>
                                      </p:cBhvr>
                                      <p:to>
                                        <p:strVal val="visible"/>
                                      </p:to>
                                    </p:set>
                                  </p:childTnLst>
                                </p:cTn>
                              </p:par>
                            </p:childTnLst>
                          </p:cTn>
                        </p:par>
                        <p:par>
                          <p:cTn id="628" fill="hold">
                            <p:stCondLst>
                              <p:cond delay="2080"/>
                            </p:stCondLst>
                            <p:childTnLst>
                              <p:par>
                                <p:cTn id="629" presetID="1" presetClass="entr" presetSubtype="0" fill="hold" grpId="0" nodeType="afterEffect">
                                  <p:stCondLst>
                                    <p:cond delay="0"/>
                                  </p:stCondLst>
                                  <p:childTnLst>
                                    <p:set>
                                      <p:cBhvr>
                                        <p:cTn id="630" dur="1" fill="hold">
                                          <p:stCondLst>
                                            <p:cond delay="9"/>
                                          </p:stCondLst>
                                        </p:cTn>
                                        <p:tgtEl>
                                          <p:spTgt spid="104">
                                            <p:bg/>
                                          </p:spTgt>
                                        </p:tgtEl>
                                        <p:attrNameLst>
                                          <p:attrName>style.visibility</p:attrName>
                                        </p:attrNameLst>
                                      </p:cBhvr>
                                      <p:to>
                                        <p:strVal val="visible"/>
                                      </p:to>
                                    </p:set>
                                  </p:childTnLst>
                                </p:cTn>
                              </p:par>
                            </p:childTnLst>
                          </p:cTn>
                        </p:par>
                        <p:par>
                          <p:cTn id="631" fill="hold">
                            <p:stCondLst>
                              <p:cond delay="2090"/>
                            </p:stCondLst>
                            <p:childTnLst>
                              <p:par>
                                <p:cTn id="632" presetID="1" presetClass="entr" presetSubtype="0" fill="hold" grpId="0" nodeType="afterEffect" nodePh="1">
                                  <p:stCondLst>
                                    <p:cond delay="0"/>
                                  </p:stCondLst>
                                  <p:endCondLst>
                                    <p:cond evt="begin" delay="0">
                                      <p:tn val="632"/>
                                    </p:cond>
                                  </p:endCondLst>
                                  <p:childTnLst>
                                    <p:set>
                                      <p:cBhvr>
                                        <p:cTn id="633" dur="1" fill="hold">
                                          <p:stCondLst>
                                            <p:cond delay="9"/>
                                          </p:stCondLst>
                                        </p:cTn>
                                        <p:tgtEl>
                                          <p:spTgt spid="104">
                                            <p:txEl>
                                              <p:pRg st="0" end="0"/>
                                            </p:txEl>
                                          </p:spTgt>
                                        </p:tgtEl>
                                        <p:attrNameLst>
                                          <p:attrName>style.visibility</p:attrName>
                                        </p:attrNameLst>
                                      </p:cBhvr>
                                      <p:to>
                                        <p:strVal val="visible"/>
                                      </p:to>
                                    </p:set>
                                  </p:childTnLst>
                                </p:cTn>
                              </p:par>
                            </p:childTnLst>
                          </p:cTn>
                        </p:par>
                        <p:par>
                          <p:cTn id="634" fill="hold">
                            <p:stCondLst>
                              <p:cond delay="2100"/>
                            </p:stCondLst>
                            <p:childTnLst>
                              <p:par>
                                <p:cTn id="635" presetID="1" presetClass="entr" presetSubtype="0" fill="hold" grpId="0" nodeType="afterEffect">
                                  <p:stCondLst>
                                    <p:cond delay="0"/>
                                  </p:stCondLst>
                                  <p:childTnLst>
                                    <p:set>
                                      <p:cBhvr>
                                        <p:cTn id="636" dur="1" fill="hold">
                                          <p:stCondLst>
                                            <p:cond delay="9"/>
                                          </p:stCondLst>
                                        </p:cTn>
                                        <p:tgtEl>
                                          <p:spTgt spid="105">
                                            <p:bg/>
                                          </p:spTgt>
                                        </p:tgtEl>
                                        <p:attrNameLst>
                                          <p:attrName>style.visibility</p:attrName>
                                        </p:attrNameLst>
                                      </p:cBhvr>
                                      <p:to>
                                        <p:strVal val="visible"/>
                                      </p:to>
                                    </p:set>
                                  </p:childTnLst>
                                </p:cTn>
                              </p:par>
                            </p:childTnLst>
                          </p:cTn>
                        </p:par>
                        <p:par>
                          <p:cTn id="637" fill="hold">
                            <p:stCondLst>
                              <p:cond delay="2110"/>
                            </p:stCondLst>
                            <p:childTnLst>
                              <p:par>
                                <p:cTn id="638" presetID="1" presetClass="entr" presetSubtype="0" fill="hold" grpId="0" nodeType="afterEffect" nodePh="1">
                                  <p:stCondLst>
                                    <p:cond delay="0"/>
                                  </p:stCondLst>
                                  <p:endCondLst>
                                    <p:cond evt="begin" delay="0">
                                      <p:tn val="638"/>
                                    </p:cond>
                                  </p:endCondLst>
                                  <p:childTnLst>
                                    <p:set>
                                      <p:cBhvr>
                                        <p:cTn id="639" dur="1" fill="hold">
                                          <p:stCondLst>
                                            <p:cond delay="9"/>
                                          </p:stCondLst>
                                        </p:cTn>
                                        <p:tgtEl>
                                          <p:spTgt spid="105">
                                            <p:txEl>
                                              <p:pRg st="0" end="0"/>
                                            </p:txEl>
                                          </p:spTgt>
                                        </p:tgtEl>
                                        <p:attrNameLst>
                                          <p:attrName>style.visibility</p:attrName>
                                        </p:attrNameLst>
                                      </p:cBhvr>
                                      <p:to>
                                        <p:strVal val="visible"/>
                                      </p:to>
                                    </p:set>
                                  </p:childTnLst>
                                </p:cTn>
                              </p:par>
                            </p:childTnLst>
                          </p:cTn>
                        </p:par>
                        <p:par>
                          <p:cTn id="640" fill="hold">
                            <p:stCondLst>
                              <p:cond delay="2120"/>
                            </p:stCondLst>
                            <p:childTnLst>
                              <p:par>
                                <p:cTn id="641" presetID="1" presetClass="entr" presetSubtype="0" fill="hold" grpId="0" nodeType="afterEffect">
                                  <p:stCondLst>
                                    <p:cond delay="0"/>
                                  </p:stCondLst>
                                  <p:childTnLst>
                                    <p:set>
                                      <p:cBhvr>
                                        <p:cTn id="642" dur="1" fill="hold">
                                          <p:stCondLst>
                                            <p:cond delay="9"/>
                                          </p:stCondLst>
                                        </p:cTn>
                                        <p:tgtEl>
                                          <p:spTgt spid="106">
                                            <p:bg/>
                                          </p:spTgt>
                                        </p:tgtEl>
                                        <p:attrNameLst>
                                          <p:attrName>style.visibility</p:attrName>
                                        </p:attrNameLst>
                                      </p:cBhvr>
                                      <p:to>
                                        <p:strVal val="visible"/>
                                      </p:to>
                                    </p:set>
                                  </p:childTnLst>
                                </p:cTn>
                              </p:par>
                            </p:childTnLst>
                          </p:cTn>
                        </p:par>
                        <p:par>
                          <p:cTn id="643" fill="hold">
                            <p:stCondLst>
                              <p:cond delay="2130"/>
                            </p:stCondLst>
                            <p:childTnLst>
                              <p:par>
                                <p:cTn id="644" presetID="1" presetClass="entr" presetSubtype="0" fill="hold" grpId="0" nodeType="afterEffect" nodePh="1">
                                  <p:stCondLst>
                                    <p:cond delay="0"/>
                                  </p:stCondLst>
                                  <p:endCondLst>
                                    <p:cond evt="begin" delay="0">
                                      <p:tn val="644"/>
                                    </p:cond>
                                  </p:endCondLst>
                                  <p:childTnLst>
                                    <p:set>
                                      <p:cBhvr>
                                        <p:cTn id="645" dur="1" fill="hold">
                                          <p:stCondLst>
                                            <p:cond delay="9"/>
                                          </p:stCondLst>
                                        </p:cTn>
                                        <p:tgtEl>
                                          <p:spTgt spid="106">
                                            <p:txEl>
                                              <p:pRg st="0" end="0"/>
                                            </p:txEl>
                                          </p:spTgt>
                                        </p:tgtEl>
                                        <p:attrNameLst>
                                          <p:attrName>style.visibility</p:attrName>
                                        </p:attrNameLst>
                                      </p:cBhvr>
                                      <p:to>
                                        <p:strVal val="visible"/>
                                      </p:to>
                                    </p:set>
                                  </p:childTnLst>
                                </p:cTn>
                              </p:par>
                            </p:childTnLst>
                          </p:cTn>
                        </p:par>
                        <p:par>
                          <p:cTn id="646" fill="hold">
                            <p:stCondLst>
                              <p:cond delay="2140"/>
                            </p:stCondLst>
                            <p:childTnLst>
                              <p:par>
                                <p:cTn id="647" presetID="1" presetClass="entr" presetSubtype="0" fill="hold" grpId="0" nodeType="afterEffect">
                                  <p:stCondLst>
                                    <p:cond delay="0"/>
                                  </p:stCondLst>
                                  <p:childTnLst>
                                    <p:set>
                                      <p:cBhvr>
                                        <p:cTn id="648" dur="1" fill="hold">
                                          <p:stCondLst>
                                            <p:cond delay="9"/>
                                          </p:stCondLst>
                                        </p:cTn>
                                        <p:tgtEl>
                                          <p:spTgt spid="107">
                                            <p:bg/>
                                          </p:spTgt>
                                        </p:tgtEl>
                                        <p:attrNameLst>
                                          <p:attrName>style.visibility</p:attrName>
                                        </p:attrNameLst>
                                      </p:cBhvr>
                                      <p:to>
                                        <p:strVal val="visible"/>
                                      </p:to>
                                    </p:set>
                                  </p:childTnLst>
                                </p:cTn>
                              </p:par>
                            </p:childTnLst>
                          </p:cTn>
                        </p:par>
                        <p:par>
                          <p:cTn id="649" fill="hold">
                            <p:stCondLst>
                              <p:cond delay="2150"/>
                            </p:stCondLst>
                            <p:childTnLst>
                              <p:par>
                                <p:cTn id="650" presetID="1" presetClass="entr" presetSubtype="0" fill="hold" grpId="0" nodeType="afterEffect" nodePh="1">
                                  <p:stCondLst>
                                    <p:cond delay="0"/>
                                  </p:stCondLst>
                                  <p:endCondLst>
                                    <p:cond evt="begin" delay="0">
                                      <p:tn val="650"/>
                                    </p:cond>
                                  </p:endCondLst>
                                  <p:childTnLst>
                                    <p:set>
                                      <p:cBhvr>
                                        <p:cTn id="651" dur="1" fill="hold">
                                          <p:stCondLst>
                                            <p:cond delay="9"/>
                                          </p:stCondLst>
                                        </p:cTn>
                                        <p:tgtEl>
                                          <p:spTgt spid="107">
                                            <p:txEl>
                                              <p:pRg st="0" end="0"/>
                                            </p:txEl>
                                          </p:spTgt>
                                        </p:tgtEl>
                                        <p:attrNameLst>
                                          <p:attrName>style.visibility</p:attrName>
                                        </p:attrNameLst>
                                      </p:cBhvr>
                                      <p:to>
                                        <p:strVal val="visible"/>
                                      </p:to>
                                    </p:set>
                                  </p:childTnLst>
                                </p:cTn>
                              </p:par>
                            </p:childTnLst>
                          </p:cTn>
                        </p:par>
                        <p:par>
                          <p:cTn id="652" fill="hold">
                            <p:stCondLst>
                              <p:cond delay="2160"/>
                            </p:stCondLst>
                            <p:childTnLst>
                              <p:par>
                                <p:cTn id="653" presetID="1" presetClass="entr" presetSubtype="0" fill="hold" grpId="0" nodeType="afterEffect">
                                  <p:stCondLst>
                                    <p:cond delay="0"/>
                                  </p:stCondLst>
                                  <p:childTnLst>
                                    <p:set>
                                      <p:cBhvr>
                                        <p:cTn id="654" dur="1" fill="hold">
                                          <p:stCondLst>
                                            <p:cond delay="9"/>
                                          </p:stCondLst>
                                        </p:cTn>
                                        <p:tgtEl>
                                          <p:spTgt spid="108">
                                            <p:bg/>
                                          </p:spTgt>
                                        </p:tgtEl>
                                        <p:attrNameLst>
                                          <p:attrName>style.visibility</p:attrName>
                                        </p:attrNameLst>
                                      </p:cBhvr>
                                      <p:to>
                                        <p:strVal val="visible"/>
                                      </p:to>
                                    </p:set>
                                  </p:childTnLst>
                                </p:cTn>
                              </p:par>
                            </p:childTnLst>
                          </p:cTn>
                        </p:par>
                        <p:par>
                          <p:cTn id="655" fill="hold">
                            <p:stCondLst>
                              <p:cond delay="2170"/>
                            </p:stCondLst>
                            <p:childTnLst>
                              <p:par>
                                <p:cTn id="656" presetID="1" presetClass="entr" presetSubtype="0" fill="hold" grpId="0" nodeType="afterEffect" nodePh="1">
                                  <p:stCondLst>
                                    <p:cond delay="0"/>
                                  </p:stCondLst>
                                  <p:endCondLst>
                                    <p:cond evt="begin" delay="0">
                                      <p:tn val="656"/>
                                    </p:cond>
                                  </p:endCondLst>
                                  <p:childTnLst>
                                    <p:set>
                                      <p:cBhvr>
                                        <p:cTn id="657" dur="1" fill="hold">
                                          <p:stCondLst>
                                            <p:cond delay="9"/>
                                          </p:stCondLst>
                                        </p:cTn>
                                        <p:tgtEl>
                                          <p:spTgt spid="108">
                                            <p:txEl>
                                              <p:pRg st="0" end="0"/>
                                            </p:txEl>
                                          </p:spTgt>
                                        </p:tgtEl>
                                        <p:attrNameLst>
                                          <p:attrName>style.visibility</p:attrName>
                                        </p:attrNameLst>
                                      </p:cBhvr>
                                      <p:to>
                                        <p:strVal val="visible"/>
                                      </p:to>
                                    </p:set>
                                  </p:childTnLst>
                                </p:cTn>
                              </p:par>
                            </p:childTnLst>
                          </p:cTn>
                        </p:par>
                        <p:par>
                          <p:cTn id="658" fill="hold">
                            <p:stCondLst>
                              <p:cond delay="2180"/>
                            </p:stCondLst>
                            <p:childTnLst>
                              <p:par>
                                <p:cTn id="659" presetID="1" presetClass="entr" presetSubtype="0" fill="hold" grpId="0" nodeType="afterEffect">
                                  <p:stCondLst>
                                    <p:cond delay="0"/>
                                  </p:stCondLst>
                                  <p:childTnLst>
                                    <p:set>
                                      <p:cBhvr>
                                        <p:cTn id="660" dur="1" fill="hold">
                                          <p:stCondLst>
                                            <p:cond delay="9"/>
                                          </p:stCondLst>
                                        </p:cTn>
                                        <p:tgtEl>
                                          <p:spTgt spid="109">
                                            <p:bg/>
                                          </p:spTgt>
                                        </p:tgtEl>
                                        <p:attrNameLst>
                                          <p:attrName>style.visibility</p:attrName>
                                        </p:attrNameLst>
                                      </p:cBhvr>
                                      <p:to>
                                        <p:strVal val="visible"/>
                                      </p:to>
                                    </p:set>
                                  </p:childTnLst>
                                </p:cTn>
                              </p:par>
                            </p:childTnLst>
                          </p:cTn>
                        </p:par>
                        <p:par>
                          <p:cTn id="661" fill="hold">
                            <p:stCondLst>
                              <p:cond delay="2190"/>
                            </p:stCondLst>
                            <p:childTnLst>
                              <p:par>
                                <p:cTn id="662" presetID="1" presetClass="entr" presetSubtype="0" fill="hold" grpId="0" nodeType="afterEffect" nodePh="1">
                                  <p:stCondLst>
                                    <p:cond delay="0"/>
                                  </p:stCondLst>
                                  <p:endCondLst>
                                    <p:cond evt="begin" delay="0">
                                      <p:tn val="662"/>
                                    </p:cond>
                                  </p:endCondLst>
                                  <p:childTnLst>
                                    <p:set>
                                      <p:cBhvr>
                                        <p:cTn id="663" dur="1" fill="hold">
                                          <p:stCondLst>
                                            <p:cond delay="9"/>
                                          </p:stCondLst>
                                        </p:cTn>
                                        <p:tgtEl>
                                          <p:spTgt spid="109">
                                            <p:txEl>
                                              <p:pRg st="0" end="0"/>
                                            </p:txEl>
                                          </p:spTgt>
                                        </p:tgtEl>
                                        <p:attrNameLst>
                                          <p:attrName>style.visibility</p:attrName>
                                        </p:attrNameLst>
                                      </p:cBhvr>
                                      <p:to>
                                        <p:strVal val="visible"/>
                                      </p:to>
                                    </p:set>
                                  </p:childTnLst>
                                </p:cTn>
                              </p:par>
                            </p:childTnLst>
                          </p:cTn>
                        </p:par>
                        <p:par>
                          <p:cTn id="664" fill="hold">
                            <p:stCondLst>
                              <p:cond delay="2200"/>
                            </p:stCondLst>
                            <p:childTnLst>
                              <p:par>
                                <p:cTn id="665" presetID="1" presetClass="entr" presetSubtype="0" fill="hold" grpId="0" nodeType="afterEffect">
                                  <p:stCondLst>
                                    <p:cond delay="0"/>
                                  </p:stCondLst>
                                  <p:childTnLst>
                                    <p:set>
                                      <p:cBhvr>
                                        <p:cTn id="666" dur="1" fill="hold">
                                          <p:stCondLst>
                                            <p:cond delay="9"/>
                                          </p:stCondLst>
                                        </p:cTn>
                                        <p:tgtEl>
                                          <p:spTgt spid="110">
                                            <p:bg/>
                                          </p:spTgt>
                                        </p:tgtEl>
                                        <p:attrNameLst>
                                          <p:attrName>style.visibility</p:attrName>
                                        </p:attrNameLst>
                                      </p:cBhvr>
                                      <p:to>
                                        <p:strVal val="visible"/>
                                      </p:to>
                                    </p:set>
                                  </p:childTnLst>
                                </p:cTn>
                              </p:par>
                            </p:childTnLst>
                          </p:cTn>
                        </p:par>
                        <p:par>
                          <p:cTn id="667" fill="hold">
                            <p:stCondLst>
                              <p:cond delay="2210"/>
                            </p:stCondLst>
                            <p:childTnLst>
                              <p:par>
                                <p:cTn id="668" presetID="1" presetClass="entr" presetSubtype="0" fill="hold" grpId="0" nodeType="afterEffect" nodePh="1">
                                  <p:stCondLst>
                                    <p:cond delay="0"/>
                                  </p:stCondLst>
                                  <p:endCondLst>
                                    <p:cond evt="begin" delay="0">
                                      <p:tn val="668"/>
                                    </p:cond>
                                  </p:endCondLst>
                                  <p:childTnLst>
                                    <p:set>
                                      <p:cBhvr>
                                        <p:cTn id="669" dur="1" fill="hold">
                                          <p:stCondLst>
                                            <p:cond delay="9"/>
                                          </p:stCondLst>
                                        </p:cTn>
                                        <p:tgtEl>
                                          <p:spTgt spid="110">
                                            <p:txEl>
                                              <p:pRg st="0" end="0"/>
                                            </p:txEl>
                                          </p:spTgt>
                                        </p:tgtEl>
                                        <p:attrNameLst>
                                          <p:attrName>style.visibility</p:attrName>
                                        </p:attrNameLst>
                                      </p:cBhvr>
                                      <p:to>
                                        <p:strVal val="visible"/>
                                      </p:to>
                                    </p:set>
                                  </p:childTnLst>
                                </p:cTn>
                              </p:par>
                            </p:childTnLst>
                          </p:cTn>
                        </p:par>
                        <p:par>
                          <p:cTn id="670" fill="hold">
                            <p:stCondLst>
                              <p:cond delay="2220"/>
                            </p:stCondLst>
                            <p:childTnLst>
                              <p:par>
                                <p:cTn id="671" presetID="1" presetClass="entr" presetSubtype="0" fill="hold" grpId="0" nodeType="afterEffect">
                                  <p:stCondLst>
                                    <p:cond delay="0"/>
                                  </p:stCondLst>
                                  <p:childTnLst>
                                    <p:set>
                                      <p:cBhvr>
                                        <p:cTn id="672" dur="1" fill="hold">
                                          <p:stCondLst>
                                            <p:cond delay="9"/>
                                          </p:stCondLst>
                                        </p:cTn>
                                        <p:tgtEl>
                                          <p:spTgt spid="111">
                                            <p:bg/>
                                          </p:spTgt>
                                        </p:tgtEl>
                                        <p:attrNameLst>
                                          <p:attrName>style.visibility</p:attrName>
                                        </p:attrNameLst>
                                      </p:cBhvr>
                                      <p:to>
                                        <p:strVal val="visible"/>
                                      </p:to>
                                    </p:set>
                                  </p:childTnLst>
                                </p:cTn>
                              </p:par>
                            </p:childTnLst>
                          </p:cTn>
                        </p:par>
                        <p:par>
                          <p:cTn id="673" fill="hold">
                            <p:stCondLst>
                              <p:cond delay="2230"/>
                            </p:stCondLst>
                            <p:childTnLst>
                              <p:par>
                                <p:cTn id="674" presetID="1" presetClass="entr" presetSubtype="0" fill="hold" grpId="0" nodeType="afterEffect" nodePh="1">
                                  <p:stCondLst>
                                    <p:cond delay="0"/>
                                  </p:stCondLst>
                                  <p:endCondLst>
                                    <p:cond evt="begin" delay="0">
                                      <p:tn val="674"/>
                                    </p:cond>
                                  </p:endCondLst>
                                  <p:childTnLst>
                                    <p:set>
                                      <p:cBhvr>
                                        <p:cTn id="675" dur="1" fill="hold">
                                          <p:stCondLst>
                                            <p:cond delay="9"/>
                                          </p:stCondLst>
                                        </p:cTn>
                                        <p:tgtEl>
                                          <p:spTgt spid="111">
                                            <p:txEl>
                                              <p:pRg st="0" end="0"/>
                                            </p:txEl>
                                          </p:spTgt>
                                        </p:tgtEl>
                                        <p:attrNameLst>
                                          <p:attrName>style.visibility</p:attrName>
                                        </p:attrNameLst>
                                      </p:cBhvr>
                                      <p:to>
                                        <p:strVal val="visible"/>
                                      </p:to>
                                    </p:set>
                                  </p:childTnLst>
                                </p:cTn>
                              </p:par>
                            </p:childTnLst>
                          </p:cTn>
                        </p:par>
                        <p:par>
                          <p:cTn id="676" fill="hold">
                            <p:stCondLst>
                              <p:cond delay="2240"/>
                            </p:stCondLst>
                            <p:childTnLst>
                              <p:par>
                                <p:cTn id="677" presetID="1" presetClass="entr" presetSubtype="0" fill="hold" grpId="0" nodeType="afterEffect">
                                  <p:stCondLst>
                                    <p:cond delay="0"/>
                                  </p:stCondLst>
                                  <p:childTnLst>
                                    <p:set>
                                      <p:cBhvr>
                                        <p:cTn id="678" dur="1" fill="hold">
                                          <p:stCondLst>
                                            <p:cond delay="9"/>
                                          </p:stCondLst>
                                        </p:cTn>
                                        <p:tgtEl>
                                          <p:spTgt spid="112">
                                            <p:bg/>
                                          </p:spTgt>
                                        </p:tgtEl>
                                        <p:attrNameLst>
                                          <p:attrName>style.visibility</p:attrName>
                                        </p:attrNameLst>
                                      </p:cBhvr>
                                      <p:to>
                                        <p:strVal val="visible"/>
                                      </p:to>
                                    </p:set>
                                  </p:childTnLst>
                                </p:cTn>
                              </p:par>
                            </p:childTnLst>
                          </p:cTn>
                        </p:par>
                        <p:par>
                          <p:cTn id="679" fill="hold">
                            <p:stCondLst>
                              <p:cond delay="2250"/>
                            </p:stCondLst>
                            <p:childTnLst>
                              <p:par>
                                <p:cTn id="680" presetID="1" presetClass="entr" presetSubtype="0" fill="hold" grpId="0" nodeType="afterEffect" nodePh="1">
                                  <p:stCondLst>
                                    <p:cond delay="0"/>
                                  </p:stCondLst>
                                  <p:endCondLst>
                                    <p:cond evt="begin" delay="0">
                                      <p:tn val="680"/>
                                    </p:cond>
                                  </p:endCondLst>
                                  <p:childTnLst>
                                    <p:set>
                                      <p:cBhvr>
                                        <p:cTn id="681" dur="1" fill="hold">
                                          <p:stCondLst>
                                            <p:cond delay="9"/>
                                          </p:stCondLst>
                                        </p:cTn>
                                        <p:tgtEl>
                                          <p:spTgt spid="112">
                                            <p:txEl>
                                              <p:pRg st="0" end="0"/>
                                            </p:txEl>
                                          </p:spTgt>
                                        </p:tgtEl>
                                        <p:attrNameLst>
                                          <p:attrName>style.visibility</p:attrName>
                                        </p:attrNameLst>
                                      </p:cBhvr>
                                      <p:to>
                                        <p:strVal val="visible"/>
                                      </p:to>
                                    </p:set>
                                  </p:childTnLst>
                                </p:cTn>
                              </p:par>
                            </p:childTnLst>
                          </p:cTn>
                        </p:par>
                        <p:par>
                          <p:cTn id="682" fill="hold">
                            <p:stCondLst>
                              <p:cond delay="2260"/>
                            </p:stCondLst>
                            <p:childTnLst>
                              <p:par>
                                <p:cTn id="683" presetID="1" presetClass="entr" presetSubtype="0" fill="hold" grpId="0" nodeType="afterEffect">
                                  <p:stCondLst>
                                    <p:cond delay="0"/>
                                  </p:stCondLst>
                                  <p:childTnLst>
                                    <p:set>
                                      <p:cBhvr>
                                        <p:cTn id="684" dur="1" fill="hold">
                                          <p:stCondLst>
                                            <p:cond delay="9"/>
                                          </p:stCondLst>
                                        </p:cTn>
                                        <p:tgtEl>
                                          <p:spTgt spid="113">
                                            <p:bg/>
                                          </p:spTgt>
                                        </p:tgtEl>
                                        <p:attrNameLst>
                                          <p:attrName>style.visibility</p:attrName>
                                        </p:attrNameLst>
                                      </p:cBhvr>
                                      <p:to>
                                        <p:strVal val="visible"/>
                                      </p:to>
                                    </p:set>
                                  </p:childTnLst>
                                </p:cTn>
                              </p:par>
                            </p:childTnLst>
                          </p:cTn>
                        </p:par>
                        <p:par>
                          <p:cTn id="685" fill="hold">
                            <p:stCondLst>
                              <p:cond delay="2270"/>
                            </p:stCondLst>
                            <p:childTnLst>
                              <p:par>
                                <p:cTn id="686" presetID="1" presetClass="entr" presetSubtype="0" fill="hold" grpId="0" nodeType="afterEffect" nodePh="1">
                                  <p:stCondLst>
                                    <p:cond delay="0"/>
                                  </p:stCondLst>
                                  <p:endCondLst>
                                    <p:cond evt="begin" delay="0">
                                      <p:tn val="686"/>
                                    </p:cond>
                                  </p:endCondLst>
                                  <p:childTnLst>
                                    <p:set>
                                      <p:cBhvr>
                                        <p:cTn id="687" dur="1" fill="hold">
                                          <p:stCondLst>
                                            <p:cond delay="9"/>
                                          </p:stCondLst>
                                        </p:cTn>
                                        <p:tgtEl>
                                          <p:spTgt spid="113">
                                            <p:txEl>
                                              <p:pRg st="0" end="0"/>
                                            </p:txEl>
                                          </p:spTgt>
                                        </p:tgtEl>
                                        <p:attrNameLst>
                                          <p:attrName>style.visibility</p:attrName>
                                        </p:attrNameLst>
                                      </p:cBhvr>
                                      <p:to>
                                        <p:strVal val="visible"/>
                                      </p:to>
                                    </p:set>
                                  </p:childTnLst>
                                </p:cTn>
                              </p:par>
                            </p:childTnLst>
                          </p:cTn>
                        </p:par>
                        <p:par>
                          <p:cTn id="688" fill="hold">
                            <p:stCondLst>
                              <p:cond delay="2280"/>
                            </p:stCondLst>
                            <p:childTnLst>
                              <p:par>
                                <p:cTn id="689" presetID="1" presetClass="entr" presetSubtype="0" fill="hold" grpId="0" nodeType="afterEffect">
                                  <p:stCondLst>
                                    <p:cond delay="0"/>
                                  </p:stCondLst>
                                  <p:childTnLst>
                                    <p:set>
                                      <p:cBhvr>
                                        <p:cTn id="690" dur="1" fill="hold">
                                          <p:stCondLst>
                                            <p:cond delay="9"/>
                                          </p:stCondLst>
                                        </p:cTn>
                                        <p:tgtEl>
                                          <p:spTgt spid="114">
                                            <p:bg/>
                                          </p:spTgt>
                                        </p:tgtEl>
                                        <p:attrNameLst>
                                          <p:attrName>style.visibility</p:attrName>
                                        </p:attrNameLst>
                                      </p:cBhvr>
                                      <p:to>
                                        <p:strVal val="visible"/>
                                      </p:to>
                                    </p:set>
                                  </p:childTnLst>
                                </p:cTn>
                              </p:par>
                            </p:childTnLst>
                          </p:cTn>
                        </p:par>
                        <p:par>
                          <p:cTn id="691" fill="hold">
                            <p:stCondLst>
                              <p:cond delay="2290"/>
                            </p:stCondLst>
                            <p:childTnLst>
                              <p:par>
                                <p:cTn id="692" presetID="1" presetClass="entr" presetSubtype="0" fill="hold" grpId="0" nodeType="afterEffect" nodePh="1">
                                  <p:stCondLst>
                                    <p:cond delay="0"/>
                                  </p:stCondLst>
                                  <p:endCondLst>
                                    <p:cond evt="begin" delay="0">
                                      <p:tn val="692"/>
                                    </p:cond>
                                  </p:endCondLst>
                                  <p:childTnLst>
                                    <p:set>
                                      <p:cBhvr>
                                        <p:cTn id="693" dur="1" fill="hold">
                                          <p:stCondLst>
                                            <p:cond delay="9"/>
                                          </p:stCondLst>
                                        </p:cTn>
                                        <p:tgtEl>
                                          <p:spTgt spid="114">
                                            <p:txEl>
                                              <p:pRg st="0" end="0"/>
                                            </p:txEl>
                                          </p:spTgt>
                                        </p:tgtEl>
                                        <p:attrNameLst>
                                          <p:attrName>style.visibility</p:attrName>
                                        </p:attrNameLst>
                                      </p:cBhvr>
                                      <p:to>
                                        <p:strVal val="visible"/>
                                      </p:to>
                                    </p:set>
                                  </p:childTnLst>
                                </p:cTn>
                              </p:par>
                            </p:childTnLst>
                          </p:cTn>
                        </p:par>
                        <p:par>
                          <p:cTn id="694" fill="hold">
                            <p:stCondLst>
                              <p:cond delay="2300"/>
                            </p:stCondLst>
                            <p:childTnLst>
                              <p:par>
                                <p:cTn id="695" presetID="1" presetClass="entr" presetSubtype="0" fill="hold" grpId="0" nodeType="afterEffect">
                                  <p:stCondLst>
                                    <p:cond delay="0"/>
                                  </p:stCondLst>
                                  <p:childTnLst>
                                    <p:set>
                                      <p:cBhvr>
                                        <p:cTn id="696" dur="1" fill="hold">
                                          <p:stCondLst>
                                            <p:cond delay="9"/>
                                          </p:stCondLst>
                                        </p:cTn>
                                        <p:tgtEl>
                                          <p:spTgt spid="115">
                                            <p:bg/>
                                          </p:spTgt>
                                        </p:tgtEl>
                                        <p:attrNameLst>
                                          <p:attrName>style.visibility</p:attrName>
                                        </p:attrNameLst>
                                      </p:cBhvr>
                                      <p:to>
                                        <p:strVal val="visible"/>
                                      </p:to>
                                    </p:set>
                                  </p:childTnLst>
                                </p:cTn>
                              </p:par>
                            </p:childTnLst>
                          </p:cTn>
                        </p:par>
                        <p:par>
                          <p:cTn id="697" fill="hold">
                            <p:stCondLst>
                              <p:cond delay="2310"/>
                            </p:stCondLst>
                            <p:childTnLst>
                              <p:par>
                                <p:cTn id="698" presetID="1" presetClass="entr" presetSubtype="0" fill="hold" grpId="0" nodeType="afterEffect" nodePh="1">
                                  <p:stCondLst>
                                    <p:cond delay="0"/>
                                  </p:stCondLst>
                                  <p:endCondLst>
                                    <p:cond evt="begin" delay="0">
                                      <p:tn val="698"/>
                                    </p:cond>
                                  </p:endCondLst>
                                  <p:childTnLst>
                                    <p:set>
                                      <p:cBhvr>
                                        <p:cTn id="699" dur="1" fill="hold">
                                          <p:stCondLst>
                                            <p:cond delay="9"/>
                                          </p:stCondLst>
                                        </p:cTn>
                                        <p:tgtEl>
                                          <p:spTgt spid="115">
                                            <p:txEl>
                                              <p:pRg st="0" end="0"/>
                                            </p:txEl>
                                          </p:spTgt>
                                        </p:tgtEl>
                                        <p:attrNameLst>
                                          <p:attrName>style.visibility</p:attrName>
                                        </p:attrNameLst>
                                      </p:cBhvr>
                                      <p:to>
                                        <p:strVal val="visible"/>
                                      </p:to>
                                    </p:set>
                                  </p:childTnLst>
                                </p:cTn>
                              </p:par>
                            </p:childTnLst>
                          </p:cTn>
                        </p:par>
                        <p:par>
                          <p:cTn id="700" fill="hold">
                            <p:stCondLst>
                              <p:cond delay="2320"/>
                            </p:stCondLst>
                            <p:childTnLst>
                              <p:par>
                                <p:cTn id="701" presetID="1" presetClass="entr" presetSubtype="0" fill="hold" grpId="0" nodeType="afterEffect">
                                  <p:stCondLst>
                                    <p:cond delay="0"/>
                                  </p:stCondLst>
                                  <p:childTnLst>
                                    <p:set>
                                      <p:cBhvr>
                                        <p:cTn id="702" dur="1" fill="hold">
                                          <p:stCondLst>
                                            <p:cond delay="9"/>
                                          </p:stCondLst>
                                        </p:cTn>
                                        <p:tgtEl>
                                          <p:spTgt spid="116">
                                            <p:bg/>
                                          </p:spTgt>
                                        </p:tgtEl>
                                        <p:attrNameLst>
                                          <p:attrName>style.visibility</p:attrName>
                                        </p:attrNameLst>
                                      </p:cBhvr>
                                      <p:to>
                                        <p:strVal val="visible"/>
                                      </p:to>
                                    </p:set>
                                  </p:childTnLst>
                                </p:cTn>
                              </p:par>
                            </p:childTnLst>
                          </p:cTn>
                        </p:par>
                        <p:par>
                          <p:cTn id="703" fill="hold">
                            <p:stCondLst>
                              <p:cond delay="2330"/>
                            </p:stCondLst>
                            <p:childTnLst>
                              <p:par>
                                <p:cTn id="704" presetID="1" presetClass="entr" presetSubtype="0" fill="hold" grpId="0" nodeType="afterEffect" nodePh="1">
                                  <p:stCondLst>
                                    <p:cond delay="0"/>
                                  </p:stCondLst>
                                  <p:endCondLst>
                                    <p:cond evt="begin" delay="0">
                                      <p:tn val="704"/>
                                    </p:cond>
                                  </p:endCondLst>
                                  <p:childTnLst>
                                    <p:set>
                                      <p:cBhvr>
                                        <p:cTn id="705" dur="1" fill="hold">
                                          <p:stCondLst>
                                            <p:cond delay="9"/>
                                          </p:stCondLst>
                                        </p:cTn>
                                        <p:tgtEl>
                                          <p:spTgt spid="116">
                                            <p:txEl>
                                              <p:pRg st="0" end="0"/>
                                            </p:txEl>
                                          </p:spTgt>
                                        </p:tgtEl>
                                        <p:attrNameLst>
                                          <p:attrName>style.visibility</p:attrName>
                                        </p:attrNameLst>
                                      </p:cBhvr>
                                      <p:to>
                                        <p:strVal val="visible"/>
                                      </p:to>
                                    </p:set>
                                  </p:childTnLst>
                                </p:cTn>
                              </p:par>
                            </p:childTnLst>
                          </p:cTn>
                        </p:par>
                        <p:par>
                          <p:cTn id="706" fill="hold">
                            <p:stCondLst>
                              <p:cond delay="2340"/>
                            </p:stCondLst>
                            <p:childTnLst>
                              <p:par>
                                <p:cTn id="707" presetID="1" presetClass="entr" presetSubtype="0" fill="hold" grpId="0" nodeType="afterEffect">
                                  <p:stCondLst>
                                    <p:cond delay="0"/>
                                  </p:stCondLst>
                                  <p:childTnLst>
                                    <p:set>
                                      <p:cBhvr>
                                        <p:cTn id="708" dur="1" fill="hold">
                                          <p:stCondLst>
                                            <p:cond delay="9"/>
                                          </p:stCondLst>
                                        </p:cTn>
                                        <p:tgtEl>
                                          <p:spTgt spid="117">
                                            <p:bg/>
                                          </p:spTgt>
                                        </p:tgtEl>
                                        <p:attrNameLst>
                                          <p:attrName>style.visibility</p:attrName>
                                        </p:attrNameLst>
                                      </p:cBhvr>
                                      <p:to>
                                        <p:strVal val="visible"/>
                                      </p:to>
                                    </p:set>
                                  </p:childTnLst>
                                </p:cTn>
                              </p:par>
                            </p:childTnLst>
                          </p:cTn>
                        </p:par>
                        <p:par>
                          <p:cTn id="709" fill="hold">
                            <p:stCondLst>
                              <p:cond delay="2350"/>
                            </p:stCondLst>
                            <p:childTnLst>
                              <p:par>
                                <p:cTn id="710" presetID="1" presetClass="entr" presetSubtype="0" fill="hold" grpId="0" nodeType="afterEffect" nodePh="1">
                                  <p:stCondLst>
                                    <p:cond delay="0"/>
                                  </p:stCondLst>
                                  <p:endCondLst>
                                    <p:cond evt="begin" delay="0">
                                      <p:tn val="710"/>
                                    </p:cond>
                                  </p:endCondLst>
                                  <p:childTnLst>
                                    <p:set>
                                      <p:cBhvr>
                                        <p:cTn id="711" dur="1" fill="hold">
                                          <p:stCondLst>
                                            <p:cond delay="9"/>
                                          </p:stCondLst>
                                        </p:cTn>
                                        <p:tgtEl>
                                          <p:spTgt spid="117">
                                            <p:txEl>
                                              <p:pRg st="0" end="0"/>
                                            </p:txEl>
                                          </p:spTgt>
                                        </p:tgtEl>
                                        <p:attrNameLst>
                                          <p:attrName>style.visibility</p:attrName>
                                        </p:attrNameLst>
                                      </p:cBhvr>
                                      <p:to>
                                        <p:strVal val="visible"/>
                                      </p:to>
                                    </p:set>
                                  </p:childTnLst>
                                </p:cTn>
                              </p:par>
                            </p:childTnLst>
                          </p:cTn>
                        </p:par>
                        <p:par>
                          <p:cTn id="712" fill="hold">
                            <p:stCondLst>
                              <p:cond delay="2360"/>
                            </p:stCondLst>
                            <p:childTnLst>
                              <p:par>
                                <p:cTn id="713" presetID="1" presetClass="entr" presetSubtype="0" fill="hold" grpId="0" nodeType="afterEffect">
                                  <p:stCondLst>
                                    <p:cond delay="0"/>
                                  </p:stCondLst>
                                  <p:childTnLst>
                                    <p:set>
                                      <p:cBhvr>
                                        <p:cTn id="714" dur="1" fill="hold">
                                          <p:stCondLst>
                                            <p:cond delay="9"/>
                                          </p:stCondLst>
                                        </p:cTn>
                                        <p:tgtEl>
                                          <p:spTgt spid="118">
                                            <p:bg/>
                                          </p:spTgt>
                                        </p:tgtEl>
                                        <p:attrNameLst>
                                          <p:attrName>style.visibility</p:attrName>
                                        </p:attrNameLst>
                                      </p:cBhvr>
                                      <p:to>
                                        <p:strVal val="visible"/>
                                      </p:to>
                                    </p:set>
                                  </p:childTnLst>
                                </p:cTn>
                              </p:par>
                            </p:childTnLst>
                          </p:cTn>
                        </p:par>
                        <p:par>
                          <p:cTn id="715" fill="hold">
                            <p:stCondLst>
                              <p:cond delay="2370"/>
                            </p:stCondLst>
                            <p:childTnLst>
                              <p:par>
                                <p:cTn id="716" presetID="1" presetClass="entr" presetSubtype="0" fill="hold" grpId="0" nodeType="afterEffect" nodePh="1">
                                  <p:stCondLst>
                                    <p:cond delay="0"/>
                                  </p:stCondLst>
                                  <p:endCondLst>
                                    <p:cond evt="begin" delay="0">
                                      <p:tn val="716"/>
                                    </p:cond>
                                  </p:endCondLst>
                                  <p:childTnLst>
                                    <p:set>
                                      <p:cBhvr>
                                        <p:cTn id="717" dur="1" fill="hold">
                                          <p:stCondLst>
                                            <p:cond delay="9"/>
                                          </p:stCondLst>
                                        </p:cTn>
                                        <p:tgtEl>
                                          <p:spTgt spid="118">
                                            <p:txEl>
                                              <p:pRg st="0" end="0"/>
                                            </p:txEl>
                                          </p:spTgt>
                                        </p:tgtEl>
                                        <p:attrNameLst>
                                          <p:attrName>style.visibility</p:attrName>
                                        </p:attrNameLst>
                                      </p:cBhvr>
                                      <p:to>
                                        <p:strVal val="visible"/>
                                      </p:to>
                                    </p:set>
                                  </p:childTnLst>
                                </p:cTn>
                              </p:par>
                            </p:childTnLst>
                          </p:cTn>
                        </p:par>
                        <p:par>
                          <p:cTn id="718" fill="hold">
                            <p:stCondLst>
                              <p:cond delay="2380"/>
                            </p:stCondLst>
                            <p:childTnLst>
                              <p:par>
                                <p:cTn id="719" presetID="1" presetClass="entr" presetSubtype="0" fill="hold" grpId="0" nodeType="afterEffect">
                                  <p:stCondLst>
                                    <p:cond delay="0"/>
                                  </p:stCondLst>
                                  <p:childTnLst>
                                    <p:set>
                                      <p:cBhvr>
                                        <p:cTn id="720" dur="1" fill="hold">
                                          <p:stCondLst>
                                            <p:cond delay="9"/>
                                          </p:stCondLst>
                                        </p:cTn>
                                        <p:tgtEl>
                                          <p:spTgt spid="119">
                                            <p:bg/>
                                          </p:spTgt>
                                        </p:tgtEl>
                                        <p:attrNameLst>
                                          <p:attrName>style.visibility</p:attrName>
                                        </p:attrNameLst>
                                      </p:cBhvr>
                                      <p:to>
                                        <p:strVal val="visible"/>
                                      </p:to>
                                    </p:set>
                                  </p:childTnLst>
                                </p:cTn>
                              </p:par>
                            </p:childTnLst>
                          </p:cTn>
                        </p:par>
                        <p:par>
                          <p:cTn id="721" fill="hold">
                            <p:stCondLst>
                              <p:cond delay="2390"/>
                            </p:stCondLst>
                            <p:childTnLst>
                              <p:par>
                                <p:cTn id="722" presetID="1" presetClass="entr" presetSubtype="0" fill="hold" grpId="0" nodeType="afterEffect" nodePh="1">
                                  <p:stCondLst>
                                    <p:cond delay="0"/>
                                  </p:stCondLst>
                                  <p:endCondLst>
                                    <p:cond evt="begin" delay="0">
                                      <p:tn val="722"/>
                                    </p:cond>
                                  </p:endCondLst>
                                  <p:childTnLst>
                                    <p:set>
                                      <p:cBhvr>
                                        <p:cTn id="723" dur="1" fill="hold">
                                          <p:stCondLst>
                                            <p:cond delay="9"/>
                                          </p:stCondLst>
                                        </p:cTn>
                                        <p:tgtEl>
                                          <p:spTgt spid="119">
                                            <p:txEl>
                                              <p:pRg st="0" end="0"/>
                                            </p:txEl>
                                          </p:spTgt>
                                        </p:tgtEl>
                                        <p:attrNameLst>
                                          <p:attrName>style.visibility</p:attrName>
                                        </p:attrNameLst>
                                      </p:cBhvr>
                                      <p:to>
                                        <p:strVal val="visible"/>
                                      </p:to>
                                    </p:set>
                                  </p:childTnLst>
                                </p:cTn>
                              </p:par>
                            </p:childTnLst>
                          </p:cTn>
                        </p:par>
                      </p:childTnLst>
                    </p:cTn>
                  </p:par>
                  <p:par>
                    <p:cTn id="724" fill="hold">
                      <p:stCondLst>
                        <p:cond delay="indefinite"/>
                      </p:stCondLst>
                      <p:childTnLst>
                        <p:par>
                          <p:cTn id="725" fill="hold">
                            <p:stCondLst>
                              <p:cond delay="0"/>
                            </p:stCondLst>
                            <p:childTnLst>
                              <p:par>
                                <p:cTn id="726" presetID="1" presetClass="entr" presetSubtype="0" fill="hold" grpId="0" nodeType="clickEffect">
                                  <p:stCondLst>
                                    <p:cond delay="0"/>
                                  </p:stCondLst>
                                  <p:childTnLst>
                                    <p:set>
                                      <p:cBhvr>
                                        <p:cTn id="727" dur="1" fill="hold">
                                          <p:stCondLst>
                                            <p:cond delay="0"/>
                                          </p:stCondLst>
                                        </p:cTn>
                                        <p:tgtEl>
                                          <p:spTgt spid="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27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p:cNvSpPr/>
          <p:nvPr/>
        </p:nvSpPr>
        <p:spPr>
          <a:xfrm>
            <a:off x="625929" y="5486400"/>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609600" y="2709921"/>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Learning </a:t>
            </a:r>
            <a:r>
              <a:rPr lang="en-US" sz="2800" dirty="0">
                <a:solidFill>
                  <a:schemeClr val="accent5">
                    <a:lumMod val="50000"/>
                  </a:schemeClr>
                </a:solidFill>
              </a:rPr>
              <a:t>Objectives</a:t>
            </a:r>
          </a:p>
          <a:p>
            <a:r>
              <a:rPr lang="en-US" sz="2800" dirty="0">
                <a:solidFill>
                  <a:schemeClr val="accent5">
                    <a:lumMod val="50000"/>
                  </a:schemeClr>
                </a:solidFill>
              </a:rPr>
              <a:t>Practices Checklists</a:t>
            </a:r>
          </a:p>
          <a:p>
            <a:r>
              <a:rPr lang="en-US" sz="2800" dirty="0">
                <a:solidFill>
                  <a:schemeClr val="accent5">
                    <a:lumMod val="50000"/>
                  </a:schemeClr>
                </a:solidFill>
              </a:rPr>
              <a:t>Achieve </a:t>
            </a:r>
            <a:r>
              <a:rPr lang="en-US" sz="2800" dirty="0" smtClean="0">
                <a:solidFill>
                  <a:schemeClr val="accent5">
                    <a:lumMod val="50000"/>
                  </a:schemeClr>
                </a:solidFill>
              </a:rPr>
              <a:t>Rubrics</a:t>
            </a:r>
          </a:p>
        </p:txBody>
      </p:sp>
      <p:sp>
        <p:nvSpPr>
          <p:cNvPr id="34" name="Header"/>
          <p:cNvSpPr txBox="1"/>
          <p:nvPr/>
        </p:nvSpPr>
        <p:spPr>
          <a:xfrm>
            <a:off x="381000" y="1610053"/>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Tools and Strategies to Find the Right OER</a:t>
            </a:r>
            <a:endParaRPr lang="en-US" sz="2800" b="1" dirty="0">
              <a:solidFill>
                <a:schemeClr val="accent5">
                  <a:lumMod val="50000"/>
                </a:schemeClr>
              </a:solidFill>
            </a:endParaRPr>
          </a:p>
        </p:txBody>
      </p:sp>
      <p:sp>
        <p:nvSpPr>
          <p:cNvPr id="195" name="and more!"/>
          <p:cNvSpPr txBox="1"/>
          <p:nvPr/>
        </p:nvSpPr>
        <p:spPr>
          <a:xfrm>
            <a:off x="1752600" y="4140100"/>
            <a:ext cx="3739185"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 and more!</a:t>
            </a:r>
          </a:p>
        </p:txBody>
      </p:sp>
      <p:sp>
        <p:nvSpPr>
          <p:cNvPr id="2" name="Down Arrow 1"/>
          <p:cNvSpPr/>
          <p:nvPr/>
        </p:nvSpPr>
        <p:spPr>
          <a:xfrm>
            <a:off x="609600" y="3094017"/>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Title 1"/>
          <p:cNvSpPr>
            <a:spLocks noGrp="1"/>
          </p:cNvSpPr>
          <p:nvPr>
            <p:ph type="title"/>
          </p:nvPr>
        </p:nvSpPr>
        <p:spPr>
          <a:xfrm>
            <a:off x="628650" y="1222554"/>
            <a:ext cx="7886700" cy="389337"/>
          </a:xfrm>
        </p:spPr>
        <p:txBody>
          <a:bodyPr>
            <a:normAutofit/>
          </a:bodyPr>
          <a:lstStyle/>
          <a:p>
            <a:pPr algn="l"/>
            <a:r>
              <a:rPr lang="en-US" sz="1800" dirty="0" smtClean="0">
                <a:latin typeface="+mn-lt"/>
                <a:cs typeface="Perpetua"/>
              </a:rPr>
              <a:t>1.0 Overview</a:t>
            </a:r>
            <a:endParaRPr lang="en-US" sz="1800" dirty="0">
              <a:latin typeface="+mn-lt"/>
              <a:cs typeface="Perpetua"/>
            </a:endParaRPr>
          </a:p>
        </p:txBody>
      </p:sp>
      <p:sp>
        <p:nvSpPr>
          <p:cNvPr id="197" name="Text Placeholder 2"/>
          <p:cNvSpPr>
            <a:spLocks noGrp="1"/>
          </p:cNvSpPr>
          <p:nvPr>
            <p:ph type="body" sz="quarter" idx="13"/>
          </p:nvPr>
        </p:nvSpPr>
        <p:spPr>
          <a:xfrm>
            <a:off x="628650" y="848589"/>
            <a:ext cx="7886700" cy="313461"/>
          </a:xfrm>
        </p:spPr>
        <p:txBody>
          <a:bodyPr/>
          <a:lstStyle/>
          <a:p>
            <a:r>
              <a:rPr lang="en-US" sz="2000" dirty="0">
                <a:cs typeface="Perpetua"/>
              </a:rPr>
              <a:t>Module 5</a:t>
            </a:r>
            <a:r>
              <a:rPr lang="en-US" sz="2000" dirty="0" smtClean="0">
                <a:cs typeface="Perpetua"/>
              </a:rPr>
              <a:t>: Selecting </a:t>
            </a:r>
            <a:r>
              <a:rPr lang="en-US" sz="2000" dirty="0">
                <a:cs typeface="Perpetua"/>
              </a:rPr>
              <a:t>OER for Math Instruction</a:t>
            </a:r>
            <a:endParaRPr lang="en-US" dirty="0"/>
          </a:p>
        </p:txBody>
      </p:sp>
      <p:sp>
        <p:nvSpPr>
          <p:cNvPr id="198" name="Text Placeholder 3"/>
          <p:cNvSpPr>
            <a:spLocks noGrp="1"/>
          </p:cNvSpPr>
          <p:nvPr>
            <p:ph type="body" sz="quarter" idx="14"/>
          </p:nvPr>
        </p:nvSpPr>
        <p:spPr>
          <a:xfrm>
            <a:off x="628650" y="415637"/>
            <a:ext cx="7886700" cy="425958"/>
          </a:xfrm>
        </p:spPr>
        <p:txBody>
          <a:bodyPr/>
          <a:lstStyle/>
          <a:p>
            <a:r>
              <a:rPr lang="en-US" sz="2400" dirty="0" smtClean="0"/>
              <a:t>Open Math – Open Classroom</a:t>
            </a:r>
            <a:endParaRPr lang="en-US" sz="2400" dirty="0"/>
          </a:p>
        </p:txBody>
      </p:sp>
    </p:spTree>
    <p:extLst>
      <p:ext uri="{BB962C8B-B14F-4D97-AF65-F5344CB8AC3E}">
        <p14:creationId xmlns:p14="http://schemas.microsoft.com/office/powerpoint/2010/main" xmlns="" val="213824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afterEffect">
                                  <p:stCondLst>
                                    <p:cond delay="0"/>
                                  </p:stCondLst>
                                  <p:childTnLst>
                                    <p:set>
                                      <p:cBhvr>
                                        <p:cTn id="6" dur="1" fill="hold">
                                          <p:stCondLst>
                                            <p:cond delay="9"/>
                                          </p:stCondLst>
                                        </p:cTn>
                                        <p:tgtEl>
                                          <p:spTgt spid="135">
                                            <p:bg/>
                                          </p:spTgt>
                                        </p:tgtEl>
                                        <p:attrNameLst>
                                          <p:attrName>style.visibility</p:attrName>
                                        </p:attrNameLst>
                                      </p:cBhvr>
                                      <p:to>
                                        <p:strVal val="hidden"/>
                                      </p:to>
                                    </p:set>
                                  </p:childTnLst>
                                </p:cTn>
                              </p:par>
                            </p:childTnLst>
                          </p:cTn>
                        </p:par>
                        <p:par>
                          <p:cTn id="7" fill="hold">
                            <p:stCondLst>
                              <p:cond delay="10"/>
                            </p:stCondLst>
                            <p:childTnLst>
                              <p:par>
                                <p:cTn id="8" presetID="1" presetClass="exit" presetSubtype="0" fill="hold" grpId="0" nodeType="afterEffect" nodePh="1">
                                  <p:stCondLst>
                                    <p:cond delay="0"/>
                                  </p:stCondLst>
                                  <p:endCondLst>
                                    <p:cond evt="begin" delay="0">
                                      <p:tn val="8"/>
                                    </p:cond>
                                  </p:endCondLst>
                                  <p:childTnLst>
                                    <p:set>
                                      <p:cBhvr>
                                        <p:cTn id="9" dur="1" fill="hold">
                                          <p:stCondLst>
                                            <p:cond delay="9"/>
                                          </p:stCondLst>
                                        </p:cTn>
                                        <p:tgtEl>
                                          <p:spTgt spid="135">
                                            <p:txEl>
                                              <p:pRg st="0" end="0"/>
                                            </p:txEl>
                                          </p:spTgt>
                                        </p:tgtEl>
                                        <p:attrNameLst>
                                          <p:attrName>style.visibility</p:attrName>
                                        </p:attrNameLst>
                                      </p:cBhvr>
                                      <p:to>
                                        <p:strVal val="hidden"/>
                                      </p:to>
                                    </p:set>
                                  </p:childTnLst>
                                </p:cTn>
                              </p:par>
                            </p:childTnLst>
                          </p:cTn>
                        </p:par>
                        <p:par>
                          <p:cTn id="10" fill="hold">
                            <p:stCondLst>
                              <p:cond delay="20"/>
                            </p:stCondLst>
                            <p:childTnLst>
                              <p:par>
                                <p:cTn id="11" presetID="1" presetClass="exit" presetSubtype="0" fill="hold" grpId="0" nodeType="afterEffect">
                                  <p:stCondLst>
                                    <p:cond delay="0"/>
                                  </p:stCondLst>
                                  <p:childTnLst>
                                    <p:set>
                                      <p:cBhvr>
                                        <p:cTn id="12" dur="1" fill="hold">
                                          <p:stCondLst>
                                            <p:cond delay="9"/>
                                          </p:stCondLst>
                                        </p:cTn>
                                        <p:tgtEl>
                                          <p:spTgt spid="136">
                                            <p:bg/>
                                          </p:spTgt>
                                        </p:tgtEl>
                                        <p:attrNameLst>
                                          <p:attrName>style.visibility</p:attrName>
                                        </p:attrNameLst>
                                      </p:cBhvr>
                                      <p:to>
                                        <p:strVal val="hidden"/>
                                      </p:to>
                                    </p:set>
                                  </p:childTnLst>
                                </p:cTn>
                              </p:par>
                            </p:childTnLst>
                          </p:cTn>
                        </p:par>
                        <p:par>
                          <p:cTn id="13" fill="hold">
                            <p:stCondLst>
                              <p:cond delay="30"/>
                            </p:stCondLst>
                            <p:childTnLst>
                              <p:par>
                                <p:cTn id="14" presetID="1" presetClass="exit" presetSubtype="0" fill="hold" grpId="0" nodeType="afterEffect" nodePh="1">
                                  <p:stCondLst>
                                    <p:cond delay="0"/>
                                  </p:stCondLst>
                                  <p:endCondLst>
                                    <p:cond evt="begin" delay="0">
                                      <p:tn val="14"/>
                                    </p:cond>
                                  </p:endCondLst>
                                  <p:childTnLst>
                                    <p:set>
                                      <p:cBhvr>
                                        <p:cTn id="15" dur="1" fill="hold">
                                          <p:stCondLst>
                                            <p:cond delay="9"/>
                                          </p:stCondLst>
                                        </p:cTn>
                                        <p:tgtEl>
                                          <p:spTgt spid="136">
                                            <p:txEl>
                                              <p:pRg st="0" end="0"/>
                                            </p:txEl>
                                          </p:spTgt>
                                        </p:tgtEl>
                                        <p:attrNameLst>
                                          <p:attrName>style.visibility</p:attrName>
                                        </p:attrNameLst>
                                      </p:cBhvr>
                                      <p:to>
                                        <p:strVal val="hidden"/>
                                      </p:to>
                                    </p:set>
                                  </p:childTnLst>
                                </p:cTn>
                              </p:par>
                            </p:childTnLst>
                          </p:cTn>
                        </p:par>
                        <p:par>
                          <p:cTn id="16" fill="hold">
                            <p:stCondLst>
                              <p:cond delay="40"/>
                            </p:stCondLst>
                            <p:childTnLst>
                              <p:par>
                                <p:cTn id="17" presetID="1" presetClass="exit" presetSubtype="0" fill="hold" grpId="0" nodeType="afterEffect">
                                  <p:stCondLst>
                                    <p:cond delay="0"/>
                                  </p:stCondLst>
                                  <p:childTnLst>
                                    <p:set>
                                      <p:cBhvr>
                                        <p:cTn id="18" dur="1" fill="hold">
                                          <p:stCondLst>
                                            <p:cond delay="9"/>
                                          </p:stCondLst>
                                        </p:cTn>
                                        <p:tgtEl>
                                          <p:spTgt spid="137">
                                            <p:bg/>
                                          </p:spTgt>
                                        </p:tgtEl>
                                        <p:attrNameLst>
                                          <p:attrName>style.visibility</p:attrName>
                                        </p:attrNameLst>
                                      </p:cBhvr>
                                      <p:to>
                                        <p:strVal val="hidden"/>
                                      </p:to>
                                    </p:set>
                                  </p:childTnLst>
                                </p:cTn>
                              </p:par>
                            </p:childTnLst>
                          </p:cTn>
                        </p:par>
                        <p:par>
                          <p:cTn id="19" fill="hold">
                            <p:stCondLst>
                              <p:cond delay="50"/>
                            </p:stCondLst>
                            <p:childTnLst>
                              <p:par>
                                <p:cTn id="20" presetID="1" presetClass="exit" presetSubtype="0" fill="hold" grpId="0" nodeType="afterEffect" nodePh="1">
                                  <p:stCondLst>
                                    <p:cond delay="0"/>
                                  </p:stCondLst>
                                  <p:endCondLst>
                                    <p:cond evt="begin" delay="0">
                                      <p:tn val="20"/>
                                    </p:cond>
                                  </p:endCondLst>
                                  <p:childTnLst>
                                    <p:set>
                                      <p:cBhvr>
                                        <p:cTn id="21" dur="1" fill="hold">
                                          <p:stCondLst>
                                            <p:cond delay="9"/>
                                          </p:stCondLst>
                                        </p:cTn>
                                        <p:tgtEl>
                                          <p:spTgt spid="137">
                                            <p:txEl>
                                              <p:pRg st="0" end="0"/>
                                            </p:txEl>
                                          </p:spTgt>
                                        </p:tgtEl>
                                        <p:attrNameLst>
                                          <p:attrName>style.visibility</p:attrName>
                                        </p:attrNameLst>
                                      </p:cBhvr>
                                      <p:to>
                                        <p:strVal val="hidden"/>
                                      </p:to>
                                    </p:set>
                                  </p:childTnLst>
                                </p:cTn>
                              </p:par>
                            </p:childTnLst>
                          </p:cTn>
                        </p:par>
                        <p:par>
                          <p:cTn id="22" fill="hold">
                            <p:stCondLst>
                              <p:cond delay="60"/>
                            </p:stCondLst>
                            <p:childTnLst>
                              <p:par>
                                <p:cTn id="23" presetID="1" presetClass="exit" presetSubtype="0" fill="hold" grpId="0" nodeType="afterEffect">
                                  <p:stCondLst>
                                    <p:cond delay="0"/>
                                  </p:stCondLst>
                                  <p:childTnLst>
                                    <p:set>
                                      <p:cBhvr>
                                        <p:cTn id="24" dur="1" fill="hold">
                                          <p:stCondLst>
                                            <p:cond delay="9"/>
                                          </p:stCondLst>
                                        </p:cTn>
                                        <p:tgtEl>
                                          <p:spTgt spid="138">
                                            <p:bg/>
                                          </p:spTgt>
                                        </p:tgtEl>
                                        <p:attrNameLst>
                                          <p:attrName>style.visibility</p:attrName>
                                        </p:attrNameLst>
                                      </p:cBhvr>
                                      <p:to>
                                        <p:strVal val="hidden"/>
                                      </p:to>
                                    </p:set>
                                  </p:childTnLst>
                                </p:cTn>
                              </p:par>
                            </p:childTnLst>
                          </p:cTn>
                        </p:par>
                        <p:par>
                          <p:cTn id="25" fill="hold">
                            <p:stCondLst>
                              <p:cond delay="70"/>
                            </p:stCondLst>
                            <p:childTnLst>
                              <p:par>
                                <p:cTn id="26" presetID="1" presetClass="exit" presetSubtype="0" fill="hold" grpId="0" nodeType="afterEffect" nodePh="1">
                                  <p:stCondLst>
                                    <p:cond delay="0"/>
                                  </p:stCondLst>
                                  <p:endCondLst>
                                    <p:cond evt="begin" delay="0">
                                      <p:tn val="26"/>
                                    </p:cond>
                                  </p:endCondLst>
                                  <p:childTnLst>
                                    <p:set>
                                      <p:cBhvr>
                                        <p:cTn id="27" dur="1" fill="hold">
                                          <p:stCondLst>
                                            <p:cond delay="9"/>
                                          </p:stCondLst>
                                        </p:cTn>
                                        <p:tgtEl>
                                          <p:spTgt spid="138">
                                            <p:txEl>
                                              <p:pRg st="0" end="0"/>
                                            </p:txEl>
                                          </p:spTgt>
                                        </p:tgtEl>
                                        <p:attrNameLst>
                                          <p:attrName>style.visibility</p:attrName>
                                        </p:attrNameLst>
                                      </p:cBhvr>
                                      <p:to>
                                        <p:strVal val="hidden"/>
                                      </p:to>
                                    </p:set>
                                  </p:childTnLst>
                                </p:cTn>
                              </p:par>
                            </p:childTnLst>
                          </p:cTn>
                        </p:par>
                        <p:par>
                          <p:cTn id="28" fill="hold">
                            <p:stCondLst>
                              <p:cond delay="80"/>
                            </p:stCondLst>
                            <p:childTnLst>
                              <p:par>
                                <p:cTn id="29" presetID="1" presetClass="exit" presetSubtype="0" fill="hold" grpId="0" nodeType="afterEffect">
                                  <p:stCondLst>
                                    <p:cond delay="0"/>
                                  </p:stCondLst>
                                  <p:childTnLst>
                                    <p:set>
                                      <p:cBhvr>
                                        <p:cTn id="30" dur="1" fill="hold">
                                          <p:stCondLst>
                                            <p:cond delay="9"/>
                                          </p:stCondLst>
                                        </p:cTn>
                                        <p:tgtEl>
                                          <p:spTgt spid="139">
                                            <p:bg/>
                                          </p:spTgt>
                                        </p:tgtEl>
                                        <p:attrNameLst>
                                          <p:attrName>style.visibility</p:attrName>
                                        </p:attrNameLst>
                                      </p:cBhvr>
                                      <p:to>
                                        <p:strVal val="hidden"/>
                                      </p:to>
                                    </p:set>
                                  </p:childTnLst>
                                </p:cTn>
                              </p:par>
                            </p:childTnLst>
                          </p:cTn>
                        </p:par>
                        <p:par>
                          <p:cTn id="31" fill="hold">
                            <p:stCondLst>
                              <p:cond delay="90"/>
                            </p:stCondLst>
                            <p:childTnLst>
                              <p:par>
                                <p:cTn id="32" presetID="1" presetClass="exit" presetSubtype="0" fill="hold" grpId="0" nodeType="afterEffect" nodePh="1">
                                  <p:stCondLst>
                                    <p:cond delay="0"/>
                                  </p:stCondLst>
                                  <p:endCondLst>
                                    <p:cond evt="begin" delay="0">
                                      <p:tn val="32"/>
                                    </p:cond>
                                  </p:endCondLst>
                                  <p:childTnLst>
                                    <p:set>
                                      <p:cBhvr>
                                        <p:cTn id="33" dur="1" fill="hold">
                                          <p:stCondLst>
                                            <p:cond delay="9"/>
                                          </p:stCondLst>
                                        </p:cTn>
                                        <p:tgtEl>
                                          <p:spTgt spid="139">
                                            <p:txEl>
                                              <p:pRg st="0" end="0"/>
                                            </p:txEl>
                                          </p:spTgt>
                                        </p:tgtEl>
                                        <p:attrNameLst>
                                          <p:attrName>style.visibility</p:attrName>
                                        </p:attrNameLst>
                                      </p:cBhvr>
                                      <p:to>
                                        <p:strVal val="hidden"/>
                                      </p:to>
                                    </p:set>
                                  </p:childTnLst>
                                </p:cTn>
                              </p:par>
                            </p:childTnLst>
                          </p:cTn>
                        </p:par>
                        <p:par>
                          <p:cTn id="34" fill="hold">
                            <p:stCondLst>
                              <p:cond delay="100"/>
                            </p:stCondLst>
                            <p:childTnLst>
                              <p:par>
                                <p:cTn id="35" presetID="1" presetClass="exit" presetSubtype="0" fill="hold" grpId="0" nodeType="afterEffect">
                                  <p:stCondLst>
                                    <p:cond delay="0"/>
                                  </p:stCondLst>
                                  <p:childTnLst>
                                    <p:set>
                                      <p:cBhvr>
                                        <p:cTn id="36" dur="1" fill="hold">
                                          <p:stCondLst>
                                            <p:cond delay="9"/>
                                          </p:stCondLst>
                                        </p:cTn>
                                        <p:tgtEl>
                                          <p:spTgt spid="140">
                                            <p:bg/>
                                          </p:spTgt>
                                        </p:tgtEl>
                                        <p:attrNameLst>
                                          <p:attrName>style.visibility</p:attrName>
                                        </p:attrNameLst>
                                      </p:cBhvr>
                                      <p:to>
                                        <p:strVal val="hidden"/>
                                      </p:to>
                                    </p:set>
                                  </p:childTnLst>
                                </p:cTn>
                              </p:par>
                            </p:childTnLst>
                          </p:cTn>
                        </p:par>
                        <p:par>
                          <p:cTn id="37" fill="hold">
                            <p:stCondLst>
                              <p:cond delay="110"/>
                            </p:stCondLst>
                            <p:childTnLst>
                              <p:par>
                                <p:cTn id="38" presetID="1" presetClass="exit" presetSubtype="0" fill="hold" grpId="0" nodeType="afterEffect" nodePh="1">
                                  <p:stCondLst>
                                    <p:cond delay="0"/>
                                  </p:stCondLst>
                                  <p:endCondLst>
                                    <p:cond evt="begin" delay="0">
                                      <p:tn val="38"/>
                                    </p:cond>
                                  </p:endCondLst>
                                  <p:childTnLst>
                                    <p:set>
                                      <p:cBhvr>
                                        <p:cTn id="39" dur="1" fill="hold">
                                          <p:stCondLst>
                                            <p:cond delay="9"/>
                                          </p:stCondLst>
                                        </p:cTn>
                                        <p:tgtEl>
                                          <p:spTgt spid="140">
                                            <p:txEl>
                                              <p:pRg st="0" end="0"/>
                                            </p:txEl>
                                          </p:spTgt>
                                        </p:tgtEl>
                                        <p:attrNameLst>
                                          <p:attrName>style.visibility</p:attrName>
                                        </p:attrNameLst>
                                      </p:cBhvr>
                                      <p:to>
                                        <p:strVal val="hidden"/>
                                      </p:to>
                                    </p:set>
                                  </p:childTnLst>
                                </p:cTn>
                              </p:par>
                            </p:childTnLst>
                          </p:cTn>
                        </p:par>
                        <p:par>
                          <p:cTn id="40" fill="hold">
                            <p:stCondLst>
                              <p:cond delay="120"/>
                            </p:stCondLst>
                            <p:childTnLst>
                              <p:par>
                                <p:cTn id="41" presetID="1" presetClass="exit" presetSubtype="0" fill="hold" grpId="0" nodeType="afterEffect">
                                  <p:stCondLst>
                                    <p:cond delay="0"/>
                                  </p:stCondLst>
                                  <p:childTnLst>
                                    <p:set>
                                      <p:cBhvr>
                                        <p:cTn id="42" dur="1" fill="hold">
                                          <p:stCondLst>
                                            <p:cond delay="9"/>
                                          </p:stCondLst>
                                        </p:cTn>
                                        <p:tgtEl>
                                          <p:spTgt spid="141">
                                            <p:bg/>
                                          </p:spTgt>
                                        </p:tgtEl>
                                        <p:attrNameLst>
                                          <p:attrName>style.visibility</p:attrName>
                                        </p:attrNameLst>
                                      </p:cBhvr>
                                      <p:to>
                                        <p:strVal val="hidden"/>
                                      </p:to>
                                    </p:set>
                                  </p:childTnLst>
                                </p:cTn>
                              </p:par>
                            </p:childTnLst>
                          </p:cTn>
                        </p:par>
                        <p:par>
                          <p:cTn id="43" fill="hold">
                            <p:stCondLst>
                              <p:cond delay="130"/>
                            </p:stCondLst>
                            <p:childTnLst>
                              <p:par>
                                <p:cTn id="44" presetID="1" presetClass="exit" presetSubtype="0" fill="hold" grpId="0" nodeType="afterEffect" nodePh="1">
                                  <p:stCondLst>
                                    <p:cond delay="0"/>
                                  </p:stCondLst>
                                  <p:endCondLst>
                                    <p:cond evt="begin" delay="0">
                                      <p:tn val="44"/>
                                    </p:cond>
                                  </p:endCondLst>
                                  <p:childTnLst>
                                    <p:set>
                                      <p:cBhvr>
                                        <p:cTn id="45" dur="1" fill="hold">
                                          <p:stCondLst>
                                            <p:cond delay="9"/>
                                          </p:stCondLst>
                                        </p:cTn>
                                        <p:tgtEl>
                                          <p:spTgt spid="141">
                                            <p:txEl>
                                              <p:pRg st="0" end="0"/>
                                            </p:txEl>
                                          </p:spTgt>
                                        </p:tgtEl>
                                        <p:attrNameLst>
                                          <p:attrName>style.visibility</p:attrName>
                                        </p:attrNameLst>
                                      </p:cBhvr>
                                      <p:to>
                                        <p:strVal val="hidden"/>
                                      </p:to>
                                    </p:set>
                                  </p:childTnLst>
                                </p:cTn>
                              </p:par>
                            </p:childTnLst>
                          </p:cTn>
                        </p:par>
                        <p:par>
                          <p:cTn id="46" fill="hold">
                            <p:stCondLst>
                              <p:cond delay="140"/>
                            </p:stCondLst>
                            <p:childTnLst>
                              <p:par>
                                <p:cTn id="47" presetID="1" presetClass="exit" presetSubtype="0" fill="hold" grpId="0" nodeType="afterEffect">
                                  <p:stCondLst>
                                    <p:cond delay="0"/>
                                  </p:stCondLst>
                                  <p:childTnLst>
                                    <p:set>
                                      <p:cBhvr>
                                        <p:cTn id="48" dur="1" fill="hold">
                                          <p:stCondLst>
                                            <p:cond delay="9"/>
                                          </p:stCondLst>
                                        </p:cTn>
                                        <p:tgtEl>
                                          <p:spTgt spid="142">
                                            <p:bg/>
                                          </p:spTgt>
                                        </p:tgtEl>
                                        <p:attrNameLst>
                                          <p:attrName>style.visibility</p:attrName>
                                        </p:attrNameLst>
                                      </p:cBhvr>
                                      <p:to>
                                        <p:strVal val="hidden"/>
                                      </p:to>
                                    </p:set>
                                  </p:childTnLst>
                                </p:cTn>
                              </p:par>
                            </p:childTnLst>
                          </p:cTn>
                        </p:par>
                        <p:par>
                          <p:cTn id="49" fill="hold">
                            <p:stCondLst>
                              <p:cond delay="150"/>
                            </p:stCondLst>
                            <p:childTnLst>
                              <p:par>
                                <p:cTn id="50" presetID="1" presetClass="exit" presetSubtype="0" fill="hold" grpId="0" nodeType="afterEffect" nodePh="1">
                                  <p:stCondLst>
                                    <p:cond delay="0"/>
                                  </p:stCondLst>
                                  <p:endCondLst>
                                    <p:cond evt="begin" delay="0">
                                      <p:tn val="50"/>
                                    </p:cond>
                                  </p:endCondLst>
                                  <p:childTnLst>
                                    <p:set>
                                      <p:cBhvr>
                                        <p:cTn id="51" dur="1" fill="hold">
                                          <p:stCondLst>
                                            <p:cond delay="9"/>
                                          </p:stCondLst>
                                        </p:cTn>
                                        <p:tgtEl>
                                          <p:spTgt spid="142">
                                            <p:txEl>
                                              <p:pRg st="0" end="0"/>
                                            </p:txEl>
                                          </p:spTgt>
                                        </p:tgtEl>
                                        <p:attrNameLst>
                                          <p:attrName>style.visibility</p:attrName>
                                        </p:attrNameLst>
                                      </p:cBhvr>
                                      <p:to>
                                        <p:strVal val="hidden"/>
                                      </p:to>
                                    </p:set>
                                  </p:childTnLst>
                                </p:cTn>
                              </p:par>
                            </p:childTnLst>
                          </p:cTn>
                        </p:par>
                        <p:par>
                          <p:cTn id="52" fill="hold">
                            <p:stCondLst>
                              <p:cond delay="160"/>
                            </p:stCondLst>
                            <p:childTnLst>
                              <p:par>
                                <p:cTn id="53" presetID="1" presetClass="exit" presetSubtype="0" fill="hold" grpId="0" nodeType="afterEffect">
                                  <p:stCondLst>
                                    <p:cond delay="0"/>
                                  </p:stCondLst>
                                  <p:childTnLst>
                                    <p:set>
                                      <p:cBhvr>
                                        <p:cTn id="54" dur="1" fill="hold">
                                          <p:stCondLst>
                                            <p:cond delay="9"/>
                                          </p:stCondLst>
                                        </p:cTn>
                                        <p:tgtEl>
                                          <p:spTgt spid="143">
                                            <p:bg/>
                                          </p:spTgt>
                                        </p:tgtEl>
                                        <p:attrNameLst>
                                          <p:attrName>style.visibility</p:attrName>
                                        </p:attrNameLst>
                                      </p:cBhvr>
                                      <p:to>
                                        <p:strVal val="hidden"/>
                                      </p:to>
                                    </p:set>
                                  </p:childTnLst>
                                </p:cTn>
                              </p:par>
                            </p:childTnLst>
                          </p:cTn>
                        </p:par>
                        <p:par>
                          <p:cTn id="55" fill="hold">
                            <p:stCondLst>
                              <p:cond delay="170"/>
                            </p:stCondLst>
                            <p:childTnLst>
                              <p:par>
                                <p:cTn id="56" presetID="1" presetClass="exit" presetSubtype="0" fill="hold" grpId="0" nodeType="afterEffect" nodePh="1">
                                  <p:stCondLst>
                                    <p:cond delay="0"/>
                                  </p:stCondLst>
                                  <p:endCondLst>
                                    <p:cond evt="begin" delay="0">
                                      <p:tn val="56"/>
                                    </p:cond>
                                  </p:endCondLst>
                                  <p:childTnLst>
                                    <p:set>
                                      <p:cBhvr>
                                        <p:cTn id="57" dur="1" fill="hold">
                                          <p:stCondLst>
                                            <p:cond delay="9"/>
                                          </p:stCondLst>
                                        </p:cTn>
                                        <p:tgtEl>
                                          <p:spTgt spid="143">
                                            <p:txEl>
                                              <p:pRg st="0" end="0"/>
                                            </p:txEl>
                                          </p:spTgt>
                                        </p:tgtEl>
                                        <p:attrNameLst>
                                          <p:attrName>style.visibility</p:attrName>
                                        </p:attrNameLst>
                                      </p:cBhvr>
                                      <p:to>
                                        <p:strVal val="hidden"/>
                                      </p:to>
                                    </p:set>
                                  </p:childTnLst>
                                </p:cTn>
                              </p:par>
                            </p:childTnLst>
                          </p:cTn>
                        </p:par>
                        <p:par>
                          <p:cTn id="58" fill="hold">
                            <p:stCondLst>
                              <p:cond delay="180"/>
                            </p:stCondLst>
                            <p:childTnLst>
                              <p:par>
                                <p:cTn id="59" presetID="1" presetClass="exit" presetSubtype="0" fill="hold" grpId="0" nodeType="afterEffect">
                                  <p:stCondLst>
                                    <p:cond delay="0"/>
                                  </p:stCondLst>
                                  <p:childTnLst>
                                    <p:set>
                                      <p:cBhvr>
                                        <p:cTn id="60" dur="1" fill="hold">
                                          <p:stCondLst>
                                            <p:cond delay="9"/>
                                          </p:stCondLst>
                                        </p:cTn>
                                        <p:tgtEl>
                                          <p:spTgt spid="144">
                                            <p:bg/>
                                          </p:spTgt>
                                        </p:tgtEl>
                                        <p:attrNameLst>
                                          <p:attrName>style.visibility</p:attrName>
                                        </p:attrNameLst>
                                      </p:cBhvr>
                                      <p:to>
                                        <p:strVal val="hidden"/>
                                      </p:to>
                                    </p:set>
                                  </p:childTnLst>
                                </p:cTn>
                              </p:par>
                            </p:childTnLst>
                          </p:cTn>
                        </p:par>
                        <p:par>
                          <p:cTn id="61" fill="hold">
                            <p:stCondLst>
                              <p:cond delay="190"/>
                            </p:stCondLst>
                            <p:childTnLst>
                              <p:par>
                                <p:cTn id="62" presetID="1" presetClass="exit" presetSubtype="0" fill="hold" grpId="0" nodeType="afterEffect" nodePh="1">
                                  <p:stCondLst>
                                    <p:cond delay="0"/>
                                  </p:stCondLst>
                                  <p:endCondLst>
                                    <p:cond evt="begin" delay="0">
                                      <p:tn val="62"/>
                                    </p:cond>
                                  </p:endCondLst>
                                  <p:childTnLst>
                                    <p:set>
                                      <p:cBhvr>
                                        <p:cTn id="63" dur="1" fill="hold">
                                          <p:stCondLst>
                                            <p:cond delay="9"/>
                                          </p:stCondLst>
                                        </p:cTn>
                                        <p:tgtEl>
                                          <p:spTgt spid="144">
                                            <p:txEl>
                                              <p:pRg st="0" end="0"/>
                                            </p:txEl>
                                          </p:spTgt>
                                        </p:tgtEl>
                                        <p:attrNameLst>
                                          <p:attrName>style.visibility</p:attrName>
                                        </p:attrNameLst>
                                      </p:cBhvr>
                                      <p:to>
                                        <p:strVal val="hidden"/>
                                      </p:to>
                                    </p:set>
                                  </p:childTnLst>
                                </p:cTn>
                              </p:par>
                            </p:childTnLst>
                          </p:cTn>
                        </p:par>
                        <p:par>
                          <p:cTn id="64" fill="hold">
                            <p:stCondLst>
                              <p:cond delay="200"/>
                            </p:stCondLst>
                            <p:childTnLst>
                              <p:par>
                                <p:cTn id="65" presetID="1" presetClass="exit" presetSubtype="0" fill="hold" grpId="0" nodeType="afterEffect">
                                  <p:stCondLst>
                                    <p:cond delay="0"/>
                                  </p:stCondLst>
                                  <p:childTnLst>
                                    <p:set>
                                      <p:cBhvr>
                                        <p:cTn id="66" dur="1" fill="hold">
                                          <p:stCondLst>
                                            <p:cond delay="9"/>
                                          </p:stCondLst>
                                        </p:cTn>
                                        <p:tgtEl>
                                          <p:spTgt spid="145">
                                            <p:bg/>
                                          </p:spTgt>
                                        </p:tgtEl>
                                        <p:attrNameLst>
                                          <p:attrName>style.visibility</p:attrName>
                                        </p:attrNameLst>
                                      </p:cBhvr>
                                      <p:to>
                                        <p:strVal val="hidden"/>
                                      </p:to>
                                    </p:set>
                                  </p:childTnLst>
                                </p:cTn>
                              </p:par>
                            </p:childTnLst>
                          </p:cTn>
                        </p:par>
                        <p:par>
                          <p:cTn id="67" fill="hold">
                            <p:stCondLst>
                              <p:cond delay="210"/>
                            </p:stCondLst>
                            <p:childTnLst>
                              <p:par>
                                <p:cTn id="68" presetID="1" presetClass="exit" presetSubtype="0" fill="hold" grpId="0" nodeType="afterEffect" nodePh="1">
                                  <p:stCondLst>
                                    <p:cond delay="0"/>
                                  </p:stCondLst>
                                  <p:endCondLst>
                                    <p:cond evt="begin" delay="0">
                                      <p:tn val="68"/>
                                    </p:cond>
                                  </p:endCondLst>
                                  <p:childTnLst>
                                    <p:set>
                                      <p:cBhvr>
                                        <p:cTn id="69" dur="1" fill="hold">
                                          <p:stCondLst>
                                            <p:cond delay="9"/>
                                          </p:stCondLst>
                                        </p:cTn>
                                        <p:tgtEl>
                                          <p:spTgt spid="145">
                                            <p:txEl>
                                              <p:pRg st="0" end="0"/>
                                            </p:txEl>
                                          </p:spTgt>
                                        </p:tgtEl>
                                        <p:attrNameLst>
                                          <p:attrName>style.visibility</p:attrName>
                                        </p:attrNameLst>
                                      </p:cBhvr>
                                      <p:to>
                                        <p:strVal val="hidden"/>
                                      </p:to>
                                    </p:set>
                                  </p:childTnLst>
                                </p:cTn>
                              </p:par>
                            </p:childTnLst>
                          </p:cTn>
                        </p:par>
                        <p:par>
                          <p:cTn id="70" fill="hold">
                            <p:stCondLst>
                              <p:cond delay="220"/>
                            </p:stCondLst>
                            <p:childTnLst>
                              <p:par>
                                <p:cTn id="71" presetID="1" presetClass="exit" presetSubtype="0" fill="hold" grpId="0" nodeType="afterEffect">
                                  <p:stCondLst>
                                    <p:cond delay="0"/>
                                  </p:stCondLst>
                                  <p:childTnLst>
                                    <p:set>
                                      <p:cBhvr>
                                        <p:cTn id="72" dur="1" fill="hold">
                                          <p:stCondLst>
                                            <p:cond delay="9"/>
                                          </p:stCondLst>
                                        </p:cTn>
                                        <p:tgtEl>
                                          <p:spTgt spid="146">
                                            <p:bg/>
                                          </p:spTgt>
                                        </p:tgtEl>
                                        <p:attrNameLst>
                                          <p:attrName>style.visibility</p:attrName>
                                        </p:attrNameLst>
                                      </p:cBhvr>
                                      <p:to>
                                        <p:strVal val="hidden"/>
                                      </p:to>
                                    </p:set>
                                  </p:childTnLst>
                                </p:cTn>
                              </p:par>
                            </p:childTnLst>
                          </p:cTn>
                        </p:par>
                        <p:par>
                          <p:cTn id="73" fill="hold">
                            <p:stCondLst>
                              <p:cond delay="230"/>
                            </p:stCondLst>
                            <p:childTnLst>
                              <p:par>
                                <p:cTn id="74" presetID="1" presetClass="exit" presetSubtype="0" fill="hold" grpId="0" nodeType="afterEffect" nodePh="1">
                                  <p:stCondLst>
                                    <p:cond delay="0"/>
                                  </p:stCondLst>
                                  <p:endCondLst>
                                    <p:cond evt="begin" delay="0">
                                      <p:tn val="74"/>
                                    </p:cond>
                                  </p:endCondLst>
                                  <p:childTnLst>
                                    <p:set>
                                      <p:cBhvr>
                                        <p:cTn id="75" dur="1" fill="hold">
                                          <p:stCondLst>
                                            <p:cond delay="9"/>
                                          </p:stCondLst>
                                        </p:cTn>
                                        <p:tgtEl>
                                          <p:spTgt spid="146">
                                            <p:txEl>
                                              <p:pRg st="0" end="0"/>
                                            </p:txEl>
                                          </p:spTgt>
                                        </p:tgtEl>
                                        <p:attrNameLst>
                                          <p:attrName>style.visibility</p:attrName>
                                        </p:attrNameLst>
                                      </p:cBhvr>
                                      <p:to>
                                        <p:strVal val="hidden"/>
                                      </p:to>
                                    </p:set>
                                  </p:childTnLst>
                                </p:cTn>
                              </p:par>
                            </p:childTnLst>
                          </p:cTn>
                        </p:par>
                        <p:par>
                          <p:cTn id="76" fill="hold">
                            <p:stCondLst>
                              <p:cond delay="240"/>
                            </p:stCondLst>
                            <p:childTnLst>
                              <p:par>
                                <p:cTn id="77" presetID="1" presetClass="exit" presetSubtype="0" fill="hold" grpId="0" nodeType="afterEffect">
                                  <p:stCondLst>
                                    <p:cond delay="0"/>
                                  </p:stCondLst>
                                  <p:childTnLst>
                                    <p:set>
                                      <p:cBhvr>
                                        <p:cTn id="78" dur="1" fill="hold">
                                          <p:stCondLst>
                                            <p:cond delay="9"/>
                                          </p:stCondLst>
                                        </p:cTn>
                                        <p:tgtEl>
                                          <p:spTgt spid="147">
                                            <p:bg/>
                                          </p:spTgt>
                                        </p:tgtEl>
                                        <p:attrNameLst>
                                          <p:attrName>style.visibility</p:attrName>
                                        </p:attrNameLst>
                                      </p:cBhvr>
                                      <p:to>
                                        <p:strVal val="hidden"/>
                                      </p:to>
                                    </p:set>
                                  </p:childTnLst>
                                </p:cTn>
                              </p:par>
                            </p:childTnLst>
                          </p:cTn>
                        </p:par>
                        <p:par>
                          <p:cTn id="79" fill="hold">
                            <p:stCondLst>
                              <p:cond delay="250"/>
                            </p:stCondLst>
                            <p:childTnLst>
                              <p:par>
                                <p:cTn id="80" presetID="1" presetClass="exit" presetSubtype="0" fill="hold" grpId="0" nodeType="afterEffect" nodePh="1">
                                  <p:stCondLst>
                                    <p:cond delay="0"/>
                                  </p:stCondLst>
                                  <p:endCondLst>
                                    <p:cond evt="begin" delay="0">
                                      <p:tn val="80"/>
                                    </p:cond>
                                  </p:endCondLst>
                                  <p:childTnLst>
                                    <p:set>
                                      <p:cBhvr>
                                        <p:cTn id="81" dur="1" fill="hold">
                                          <p:stCondLst>
                                            <p:cond delay="9"/>
                                          </p:stCondLst>
                                        </p:cTn>
                                        <p:tgtEl>
                                          <p:spTgt spid="147">
                                            <p:txEl>
                                              <p:pRg st="0" end="0"/>
                                            </p:txEl>
                                          </p:spTgt>
                                        </p:tgtEl>
                                        <p:attrNameLst>
                                          <p:attrName>style.visibility</p:attrName>
                                        </p:attrNameLst>
                                      </p:cBhvr>
                                      <p:to>
                                        <p:strVal val="hidden"/>
                                      </p:to>
                                    </p:set>
                                  </p:childTnLst>
                                </p:cTn>
                              </p:par>
                            </p:childTnLst>
                          </p:cTn>
                        </p:par>
                        <p:par>
                          <p:cTn id="82" fill="hold">
                            <p:stCondLst>
                              <p:cond delay="260"/>
                            </p:stCondLst>
                            <p:childTnLst>
                              <p:par>
                                <p:cTn id="83" presetID="1" presetClass="exit" presetSubtype="0" fill="hold" grpId="0" nodeType="afterEffect">
                                  <p:stCondLst>
                                    <p:cond delay="0"/>
                                  </p:stCondLst>
                                  <p:childTnLst>
                                    <p:set>
                                      <p:cBhvr>
                                        <p:cTn id="84" dur="1" fill="hold">
                                          <p:stCondLst>
                                            <p:cond delay="9"/>
                                          </p:stCondLst>
                                        </p:cTn>
                                        <p:tgtEl>
                                          <p:spTgt spid="148">
                                            <p:bg/>
                                          </p:spTgt>
                                        </p:tgtEl>
                                        <p:attrNameLst>
                                          <p:attrName>style.visibility</p:attrName>
                                        </p:attrNameLst>
                                      </p:cBhvr>
                                      <p:to>
                                        <p:strVal val="hidden"/>
                                      </p:to>
                                    </p:set>
                                  </p:childTnLst>
                                </p:cTn>
                              </p:par>
                            </p:childTnLst>
                          </p:cTn>
                        </p:par>
                        <p:par>
                          <p:cTn id="85" fill="hold">
                            <p:stCondLst>
                              <p:cond delay="270"/>
                            </p:stCondLst>
                            <p:childTnLst>
                              <p:par>
                                <p:cTn id="86" presetID="1" presetClass="exit" presetSubtype="0" fill="hold" grpId="0" nodeType="afterEffect" nodePh="1">
                                  <p:stCondLst>
                                    <p:cond delay="0"/>
                                  </p:stCondLst>
                                  <p:endCondLst>
                                    <p:cond evt="begin" delay="0">
                                      <p:tn val="86"/>
                                    </p:cond>
                                  </p:endCondLst>
                                  <p:childTnLst>
                                    <p:set>
                                      <p:cBhvr>
                                        <p:cTn id="87" dur="1" fill="hold">
                                          <p:stCondLst>
                                            <p:cond delay="9"/>
                                          </p:stCondLst>
                                        </p:cTn>
                                        <p:tgtEl>
                                          <p:spTgt spid="148">
                                            <p:txEl>
                                              <p:pRg st="0" end="0"/>
                                            </p:txEl>
                                          </p:spTgt>
                                        </p:tgtEl>
                                        <p:attrNameLst>
                                          <p:attrName>style.visibility</p:attrName>
                                        </p:attrNameLst>
                                      </p:cBhvr>
                                      <p:to>
                                        <p:strVal val="hidden"/>
                                      </p:to>
                                    </p:set>
                                  </p:childTnLst>
                                </p:cTn>
                              </p:par>
                            </p:childTnLst>
                          </p:cTn>
                        </p:par>
                        <p:par>
                          <p:cTn id="88" fill="hold">
                            <p:stCondLst>
                              <p:cond delay="280"/>
                            </p:stCondLst>
                            <p:childTnLst>
                              <p:par>
                                <p:cTn id="89" presetID="1" presetClass="exit" presetSubtype="0" fill="hold" grpId="0" nodeType="afterEffect">
                                  <p:stCondLst>
                                    <p:cond delay="0"/>
                                  </p:stCondLst>
                                  <p:childTnLst>
                                    <p:set>
                                      <p:cBhvr>
                                        <p:cTn id="90" dur="1" fill="hold">
                                          <p:stCondLst>
                                            <p:cond delay="9"/>
                                          </p:stCondLst>
                                        </p:cTn>
                                        <p:tgtEl>
                                          <p:spTgt spid="149">
                                            <p:bg/>
                                          </p:spTgt>
                                        </p:tgtEl>
                                        <p:attrNameLst>
                                          <p:attrName>style.visibility</p:attrName>
                                        </p:attrNameLst>
                                      </p:cBhvr>
                                      <p:to>
                                        <p:strVal val="hidden"/>
                                      </p:to>
                                    </p:set>
                                  </p:childTnLst>
                                </p:cTn>
                              </p:par>
                            </p:childTnLst>
                          </p:cTn>
                        </p:par>
                        <p:par>
                          <p:cTn id="91" fill="hold">
                            <p:stCondLst>
                              <p:cond delay="290"/>
                            </p:stCondLst>
                            <p:childTnLst>
                              <p:par>
                                <p:cTn id="92" presetID="1" presetClass="exit" presetSubtype="0" fill="hold" grpId="0" nodeType="afterEffect" nodePh="1">
                                  <p:stCondLst>
                                    <p:cond delay="0"/>
                                  </p:stCondLst>
                                  <p:endCondLst>
                                    <p:cond evt="begin" delay="0">
                                      <p:tn val="92"/>
                                    </p:cond>
                                  </p:endCondLst>
                                  <p:childTnLst>
                                    <p:set>
                                      <p:cBhvr>
                                        <p:cTn id="93" dur="1" fill="hold">
                                          <p:stCondLst>
                                            <p:cond delay="9"/>
                                          </p:stCondLst>
                                        </p:cTn>
                                        <p:tgtEl>
                                          <p:spTgt spid="149">
                                            <p:txEl>
                                              <p:pRg st="0" end="0"/>
                                            </p:txEl>
                                          </p:spTgt>
                                        </p:tgtEl>
                                        <p:attrNameLst>
                                          <p:attrName>style.visibility</p:attrName>
                                        </p:attrNameLst>
                                      </p:cBhvr>
                                      <p:to>
                                        <p:strVal val="hidden"/>
                                      </p:to>
                                    </p:set>
                                  </p:childTnLst>
                                </p:cTn>
                              </p:par>
                            </p:childTnLst>
                          </p:cTn>
                        </p:par>
                        <p:par>
                          <p:cTn id="94" fill="hold">
                            <p:stCondLst>
                              <p:cond delay="300"/>
                            </p:stCondLst>
                            <p:childTnLst>
                              <p:par>
                                <p:cTn id="95" presetID="1" presetClass="exit" presetSubtype="0" fill="hold" grpId="0" nodeType="afterEffect">
                                  <p:stCondLst>
                                    <p:cond delay="0"/>
                                  </p:stCondLst>
                                  <p:childTnLst>
                                    <p:set>
                                      <p:cBhvr>
                                        <p:cTn id="96" dur="1" fill="hold">
                                          <p:stCondLst>
                                            <p:cond delay="9"/>
                                          </p:stCondLst>
                                        </p:cTn>
                                        <p:tgtEl>
                                          <p:spTgt spid="150">
                                            <p:bg/>
                                          </p:spTgt>
                                        </p:tgtEl>
                                        <p:attrNameLst>
                                          <p:attrName>style.visibility</p:attrName>
                                        </p:attrNameLst>
                                      </p:cBhvr>
                                      <p:to>
                                        <p:strVal val="hidden"/>
                                      </p:to>
                                    </p:set>
                                  </p:childTnLst>
                                </p:cTn>
                              </p:par>
                            </p:childTnLst>
                          </p:cTn>
                        </p:par>
                        <p:par>
                          <p:cTn id="97" fill="hold">
                            <p:stCondLst>
                              <p:cond delay="310"/>
                            </p:stCondLst>
                            <p:childTnLst>
                              <p:par>
                                <p:cTn id="98" presetID="1" presetClass="exit" presetSubtype="0" fill="hold" grpId="0" nodeType="afterEffect" nodePh="1">
                                  <p:stCondLst>
                                    <p:cond delay="0"/>
                                  </p:stCondLst>
                                  <p:endCondLst>
                                    <p:cond evt="begin" delay="0">
                                      <p:tn val="98"/>
                                    </p:cond>
                                  </p:endCondLst>
                                  <p:childTnLst>
                                    <p:set>
                                      <p:cBhvr>
                                        <p:cTn id="99" dur="1" fill="hold">
                                          <p:stCondLst>
                                            <p:cond delay="9"/>
                                          </p:stCondLst>
                                        </p:cTn>
                                        <p:tgtEl>
                                          <p:spTgt spid="150">
                                            <p:txEl>
                                              <p:pRg st="0" end="0"/>
                                            </p:txEl>
                                          </p:spTgt>
                                        </p:tgtEl>
                                        <p:attrNameLst>
                                          <p:attrName>style.visibility</p:attrName>
                                        </p:attrNameLst>
                                      </p:cBhvr>
                                      <p:to>
                                        <p:strVal val="hidden"/>
                                      </p:to>
                                    </p:set>
                                  </p:childTnLst>
                                </p:cTn>
                              </p:par>
                            </p:childTnLst>
                          </p:cTn>
                        </p:par>
                        <p:par>
                          <p:cTn id="100" fill="hold">
                            <p:stCondLst>
                              <p:cond delay="320"/>
                            </p:stCondLst>
                            <p:childTnLst>
                              <p:par>
                                <p:cTn id="101" presetID="1" presetClass="exit" presetSubtype="0" fill="hold" grpId="0" nodeType="afterEffect">
                                  <p:stCondLst>
                                    <p:cond delay="0"/>
                                  </p:stCondLst>
                                  <p:childTnLst>
                                    <p:set>
                                      <p:cBhvr>
                                        <p:cTn id="102" dur="1" fill="hold">
                                          <p:stCondLst>
                                            <p:cond delay="9"/>
                                          </p:stCondLst>
                                        </p:cTn>
                                        <p:tgtEl>
                                          <p:spTgt spid="151">
                                            <p:bg/>
                                          </p:spTgt>
                                        </p:tgtEl>
                                        <p:attrNameLst>
                                          <p:attrName>style.visibility</p:attrName>
                                        </p:attrNameLst>
                                      </p:cBhvr>
                                      <p:to>
                                        <p:strVal val="hidden"/>
                                      </p:to>
                                    </p:set>
                                  </p:childTnLst>
                                </p:cTn>
                              </p:par>
                            </p:childTnLst>
                          </p:cTn>
                        </p:par>
                        <p:par>
                          <p:cTn id="103" fill="hold">
                            <p:stCondLst>
                              <p:cond delay="330"/>
                            </p:stCondLst>
                            <p:childTnLst>
                              <p:par>
                                <p:cTn id="104" presetID="1" presetClass="exit" presetSubtype="0" fill="hold" grpId="0" nodeType="afterEffect" nodePh="1">
                                  <p:stCondLst>
                                    <p:cond delay="0"/>
                                  </p:stCondLst>
                                  <p:endCondLst>
                                    <p:cond evt="begin" delay="0">
                                      <p:tn val="104"/>
                                    </p:cond>
                                  </p:endCondLst>
                                  <p:childTnLst>
                                    <p:set>
                                      <p:cBhvr>
                                        <p:cTn id="105" dur="1" fill="hold">
                                          <p:stCondLst>
                                            <p:cond delay="9"/>
                                          </p:stCondLst>
                                        </p:cTn>
                                        <p:tgtEl>
                                          <p:spTgt spid="151">
                                            <p:txEl>
                                              <p:pRg st="0" end="0"/>
                                            </p:txEl>
                                          </p:spTgt>
                                        </p:tgtEl>
                                        <p:attrNameLst>
                                          <p:attrName>style.visibility</p:attrName>
                                        </p:attrNameLst>
                                      </p:cBhvr>
                                      <p:to>
                                        <p:strVal val="hidden"/>
                                      </p:to>
                                    </p:set>
                                  </p:childTnLst>
                                </p:cTn>
                              </p:par>
                            </p:childTnLst>
                          </p:cTn>
                        </p:par>
                        <p:par>
                          <p:cTn id="106" fill="hold">
                            <p:stCondLst>
                              <p:cond delay="340"/>
                            </p:stCondLst>
                            <p:childTnLst>
                              <p:par>
                                <p:cTn id="107" presetID="1" presetClass="exit" presetSubtype="0" fill="hold" grpId="0" nodeType="afterEffect">
                                  <p:stCondLst>
                                    <p:cond delay="0"/>
                                  </p:stCondLst>
                                  <p:childTnLst>
                                    <p:set>
                                      <p:cBhvr>
                                        <p:cTn id="108" dur="1" fill="hold">
                                          <p:stCondLst>
                                            <p:cond delay="9"/>
                                          </p:stCondLst>
                                        </p:cTn>
                                        <p:tgtEl>
                                          <p:spTgt spid="152">
                                            <p:bg/>
                                          </p:spTgt>
                                        </p:tgtEl>
                                        <p:attrNameLst>
                                          <p:attrName>style.visibility</p:attrName>
                                        </p:attrNameLst>
                                      </p:cBhvr>
                                      <p:to>
                                        <p:strVal val="hidden"/>
                                      </p:to>
                                    </p:set>
                                  </p:childTnLst>
                                </p:cTn>
                              </p:par>
                            </p:childTnLst>
                          </p:cTn>
                        </p:par>
                        <p:par>
                          <p:cTn id="109" fill="hold">
                            <p:stCondLst>
                              <p:cond delay="350"/>
                            </p:stCondLst>
                            <p:childTnLst>
                              <p:par>
                                <p:cTn id="110" presetID="1" presetClass="exit" presetSubtype="0" fill="hold" grpId="0" nodeType="afterEffect" nodePh="1">
                                  <p:stCondLst>
                                    <p:cond delay="0"/>
                                  </p:stCondLst>
                                  <p:endCondLst>
                                    <p:cond evt="begin" delay="0">
                                      <p:tn val="110"/>
                                    </p:cond>
                                  </p:endCondLst>
                                  <p:childTnLst>
                                    <p:set>
                                      <p:cBhvr>
                                        <p:cTn id="111" dur="1" fill="hold">
                                          <p:stCondLst>
                                            <p:cond delay="9"/>
                                          </p:stCondLst>
                                        </p:cTn>
                                        <p:tgtEl>
                                          <p:spTgt spid="152">
                                            <p:txEl>
                                              <p:pRg st="0" end="0"/>
                                            </p:txEl>
                                          </p:spTgt>
                                        </p:tgtEl>
                                        <p:attrNameLst>
                                          <p:attrName>style.visibility</p:attrName>
                                        </p:attrNameLst>
                                      </p:cBhvr>
                                      <p:to>
                                        <p:strVal val="hidden"/>
                                      </p:to>
                                    </p:set>
                                  </p:childTnLst>
                                </p:cTn>
                              </p:par>
                            </p:childTnLst>
                          </p:cTn>
                        </p:par>
                        <p:par>
                          <p:cTn id="112" fill="hold">
                            <p:stCondLst>
                              <p:cond delay="360"/>
                            </p:stCondLst>
                            <p:childTnLst>
                              <p:par>
                                <p:cTn id="113" presetID="1" presetClass="exit" presetSubtype="0" fill="hold" grpId="0" nodeType="afterEffect">
                                  <p:stCondLst>
                                    <p:cond delay="0"/>
                                  </p:stCondLst>
                                  <p:childTnLst>
                                    <p:set>
                                      <p:cBhvr>
                                        <p:cTn id="114" dur="1" fill="hold">
                                          <p:stCondLst>
                                            <p:cond delay="9"/>
                                          </p:stCondLst>
                                        </p:cTn>
                                        <p:tgtEl>
                                          <p:spTgt spid="153">
                                            <p:bg/>
                                          </p:spTgt>
                                        </p:tgtEl>
                                        <p:attrNameLst>
                                          <p:attrName>style.visibility</p:attrName>
                                        </p:attrNameLst>
                                      </p:cBhvr>
                                      <p:to>
                                        <p:strVal val="hidden"/>
                                      </p:to>
                                    </p:set>
                                  </p:childTnLst>
                                </p:cTn>
                              </p:par>
                            </p:childTnLst>
                          </p:cTn>
                        </p:par>
                        <p:par>
                          <p:cTn id="115" fill="hold">
                            <p:stCondLst>
                              <p:cond delay="370"/>
                            </p:stCondLst>
                            <p:childTnLst>
                              <p:par>
                                <p:cTn id="116" presetID="1" presetClass="exit" presetSubtype="0" fill="hold" grpId="0" nodeType="afterEffect" nodePh="1">
                                  <p:stCondLst>
                                    <p:cond delay="0"/>
                                  </p:stCondLst>
                                  <p:endCondLst>
                                    <p:cond evt="begin" delay="0">
                                      <p:tn val="116"/>
                                    </p:cond>
                                  </p:endCondLst>
                                  <p:childTnLst>
                                    <p:set>
                                      <p:cBhvr>
                                        <p:cTn id="117" dur="1" fill="hold">
                                          <p:stCondLst>
                                            <p:cond delay="9"/>
                                          </p:stCondLst>
                                        </p:cTn>
                                        <p:tgtEl>
                                          <p:spTgt spid="153">
                                            <p:txEl>
                                              <p:pRg st="0" end="0"/>
                                            </p:txEl>
                                          </p:spTgt>
                                        </p:tgtEl>
                                        <p:attrNameLst>
                                          <p:attrName>style.visibility</p:attrName>
                                        </p:attrNameLst>
                                      </p:cBhvr>
                                      <p:to>
                                        <p:strVal val="hidden"/>
                                      </p:to>
                                    </p:set>
                                  </p:childTnLst>
                                </p:cTn>
                              </p:par>
                            </p:childTnLst>
                          </p:cTn>
                        </p:par>
                        <p:par>
                          <p:cTn id="118" fill="hold">
                            <p:stCondLst>
                              <p:cond delay="380"/>
                            </p:stCondLst>
                            <p:childTnLst>
                              <p:par>
                                <p:cTn id="119" presetID="1" presetClass="exit" presetSubtype="0" fill="hold" grpId="0" nodeType="afterEffect">
                                  <p:stCondLst>
                                    <p:cond delay="0"/>
                                  </p:stCondLst>
                                  <p:childTnLst>
                                    <p:set>
                                      <p:cBhvr>
                                        <p:cTn id="120" dur="1" fill="hold">
                                          <p:stCondLst>
                                            <p:cond delay="9"/>
                                          </p:stCondLst>
                                        </p:cTn>
                                        <p:tgtEl>
                                          <p:spTgt spid="154">
                                            <p:bg/>
                                          </p:spTgt>
                                        </p:tgtEl>
                                        <p:attrNameLst>
                                          <p:attrName>style.visibility</p:attrName>
                                        </p:attrNameLst>
                                      </p:cBhvr>
                                      <p:to>
                                        <p:strVal val="hidden"/>
                                      </p:to>
                                    </p:set>
                                  </p:childTnLst>
                                </p:cTn>
                              </p:par>
                            </p:childTnLst>
                          </p:cTn>
                        </p:par>
                        <p:par>
                          <p:cTn id="121" fill="hold">
                            <p:stCondLst>
                              <p:cond delay="390"/>
                            </p:stCondLst>
                            <p:childTnLst>
                              <p:par>
                                <p:cTn id="122" presetID="1" presetClass="exit" presetSubtype="0" fill="hold" grpId="0" nodeType="afterEffect" nodePh="1">
                                  <p:stCondLst>
                                    <p:cond delay="0"/>
                                  </p:stCondLst>
                                  <p:endCondLst>
                                    <p:cond evt="begin" delay="0">
                                      <p:tn val="122"/>
                                    </p:cond>
                                  </p:endCondLst>
                                  <p:childTnLst>
                                    <p:set>
                                      <p:cBhvr>
                                        <p:cTn id="123" dur="1" fill="hold">
                                          <p:stCondLst>
                                            <p:cond delay="9"/>
                                          </p:stCondLst>
                                        </p:cTn>
                                        <p:tgtEl>
                                          <p:spTgt spid="154">
                                            <p:txEl>
                                              <p:pRg st="0" end="0"/>
                                            </p:txEl>
                                          </p:spTgt>
                                        </p:tgtEl>
                                        <p:attrNameLst>
                                          <p:attrName>style.visibility</p:attrName>
                                        </p:attrNameLst>
                                      </p:cBhvr>
                                      <p:to>
                                        <p:strVal val="hidden"/>
                                      </p:to>
                                    </p:set>
                                  </p:childTnLst>
                                </p:cTn>
                              </p:par>
                            </p:childTnLst>
                          </p:cTn>
                        </p:par>
                        <p:par>
                          <p:cTn id="124" fill="hold">
                            <p:stCondLst>
                              <p:cond delay="400"/>
                            </p:stCondLst>
                            <p:childTnLst>
                              <p:par>
                                <p:cTn id="125" presetID="1" presetClass="exit" presetSubtype="0" fill="hold" grpId="0" nodeType="afterEffect">
                                  <p:stCondLst>
                                    <p:cond delay="0"/>
                                  </p:stCondLst>
                                  <p:childTnLst>
                                    <p:set>
                                      <p:cBhvr>
                                        <p:cTn id="126" dur="1" fill="hold">
                                          <p:stCondLst>
                                            <p:cond delay="9"/>
                                          </p:stCondLst>
                                        </p:cTn>
                                        <p:tgtEl>
                                          <p:spTgt spid="155">
                                            <p:bg/>
                                          </p:spTgt>
                                        </p:tgtEl>
                                        <p:attrNameLst>
                                          <p:attrName>style.visibility</p:attrName>
                                        </p:attrNameLst>
                                      </p:cBhvr>
                                      <p:to>
                                        <p:strVal val="hidden"/>
                                      </p:to>
                                    </p:set>
                                  </p:childTnLst>
                                </p:cTn>
                              </p:par>
                            </p:childTnLst>
                          </p:cTn>
                        </p:par>
                        <p:par>
                          <p:cTn id="127" fill="hold">
                            <p:stCondLst>
                              <p:cond delay="410"/>
                            </p:stCondLst>
                            <p:childTnLst>
                              <p:par>
                                <p:cTn id="128" presetID="1" presetClass="exit" presetSubtype="0" fill="hold" grpId="0" nodeType="afterEffect" nodePh="1">
                                  <p:stCondLst>
                                    <p:cond delay="0"/>
                                  </p:stCondLst>
                                  <p:endCondLst>
                                    <p:cond evt="begin" delay="0">
                                      <p:tn val="128"/>
                                    </p:cond>
                                  </p:endCondLst>
                                  <p:childTnLst>
                                    <p:set>
                                      <p:cBhvr>
                                        <p:cTn id="129" dur="1" fill="hold">
                                          <p:stCondLst>
                                            <p:cond delay="9"/>
                                          </p:stCondLst>
                                        </p:cTn>
                                        <p:tgtEl>
                                          <p:spTgt spid="155">
                                            <p:txEl>
                                              <p:pRg st="0" end="0"/>
                                            </p:txEl>
                                          </p:spTgt>
                                        </p:tgtEl>
                                        <p:attrNameLst>
                                          <p:attrName>style.visibility</p:attrName>
                                        </p:attrNameLst>
                                      </p:cBhvr>
                                      <p:to>
                                        <p:strVal val="hidden"/>
                                      </p:to>
                                    </p:set>
                                  </p:childTnLst>
                                </p:cTn>
                              </p:par>
                            </p:childTnLst>
                          </p:cTn>
                        </p:par>
                        <p:par>
                          <p:cTn id="130" fill="hold">
                            <p:stCondLst>
                              <p:cond delay="420"/>
                            </p:stCondLst>
                            <p:childTnLst>
                              <p:par>
                                <p:cTn id="131" presetID="1" presetClass="exit" presetSubtype="0" fill="hold" grpId="0" nodeType="afterEffect">
                                  <p:stCondLst>
                                    <p:cond delay="0"/>
                                  </p:stCondLst>
                                  <p:childTnLst>
                                    <p:set>
                                      <p:cBhvr>
                                        <p:cTn id="132" dur="1" fill="hold">
                                          <p:stCondLst>
                                            <p:cond delay="9"/>
                                          </p:stCondLst>
                                        </p:cTn>
                                        <p:tgtEl>
                                          <p:spTgt spid="156">
                                            <p:bg/>
                                          </p:spTgt>
                                        </p:tgtEl>
                                        <p:attrNameLst>
                                          <p:attrName>style.visibility</p:attrName>
                                        </p:attrNameLst>
                                      </p:cBhvr>
                                      <p:to>
                                        <p:strVal val="hidden"/>
                                      </p:to>
                                    </p:set>
                                  </p:childTnLst>
                                </p:cTn>
                              </p:par>
                            </p:childTnLst>
                          </p:cTn>
                        </p:par>
                        <p:par>
                          <p:cTn id="133" fill="hold">
                            <p:stCondLst>
                              <p:cond delay="430"/>
                            </p:stCondLst>
                            <p:childTnLst>
                              <p:par>
                                <p:cTn id="134" presetID="1" presetClass="exit" presetSubtype="0" fill="hold" grpId="0" nodeType="afterEffect" nodePh="1">
                                  <p:stCondLst>
                                    <p:cond delay="0"/>
                                  </p:stCondLst>
                                  <p:endCondLst>
                                    <p:cond evt="begin" delay="0">
                                      <p:tn val="134"/>
                                    </p:cond>
                                  </p:endCondLst>
                                  <p:childTnLst>
                                    <p:set>
                                      <p:cBhvr>
                                        <p:cTn id="135" dur="1" fill="hold">
                                          <p:stCondLst>
                                            <p:cond delay="9"/>
                                          </p:stCondLst>
                                        </p:cTn>
                                        <p:tgtEl>
                                          <p:spTgt spid="156">
                                            <p:txEl>
                                              <p:pRg st="0" end="0"/>
                                            </p:txEl>
                                          </p:spTgt>
                                        </p:tgtEl>
                                        <p:attrNameLst>
                                          <p:attrName>style.visibility</p:attrName>
                                        </p:attrNameLst>
                                      </p:cBhvr>
                                      <p:to>
                                        <p:strVal val="hidden"/>
                                      </p:to>
                                    </p:set>
                                  </p:childTnLst>
                                </p:cTn>
                              </p:par>
                            </p:childTnLst>
                          </p:cTn>
                        </p:par>
                        <p:par>
                          <p:cTn id="136" fill="hold">
                            <p:stCondLst>
                              <p:cond delay="440"/>
                            </p:stCondLst>
                            <p:childTnLst>
                              <p:par>
                                <p:cTn id="137" presetID="1" presetClass="exit" presetSubtype="0" fill="hold" grpId="0" nodeType="afterEffect">
                                  <p:stCondLst>
                                    <p:cond delay="0"/>
                                  </p:stCondLst>
                                  <p:childTnLst>
                                    <p:set>
                                      <p:cBhvr>
                                        <p:cTn id="138" dur="1" fill="hold">
                                          <p:stCondLst>
                                            <p:cond delay="9"/>
                                          </p:stCondLst>
                                        </p:cTn>
                                        <p:tgtEl>
                                          <p:spTgt spid="157">
                                            <p:bg/>
                                          </p:spTgt>
                                        </p:tgtEl>
                                        <p:attrNameLst>
                                          <p:attrName>style.visibility</p:attrName>
                                        </p:attrNameLst>
                                      </p:cBhvr>
                                      <p:to>
                                        <p:strVal val="hidden"/>
                                      </p:to>
                                    </p:set>
                                  </p:childTnLst>
                                </p:cTn>
                              </p:par>
                            </p:childTnLst>
                          </p:cTn>
                        </p:par>
                        <p:par>
                          <p:cTn id="139" fill="hold">
                            <p:stCondLst>
                              <p:cond delay="450"/>
                            </p:stCondLst>
                            <p:childTnLst>
                              <p:par>
                                <p:cTn id="140" presetID="1" presetClass="exit" presetSubtype="0" fill="hold" grpId="0" nodeType="afterEffect" nodePh="1">
                                  <p:stCondLst>
                                    <p:cond delay="0"/>
                                  </p:stCondLst>
                                  <p:endCondLst>
                                    <p:cond evt="begin" delay="0">
                                      <p:tn val="140"/>
                                    </p:cond>
                                  </p:endCondLst>
                                  <p:childTnLst>
                                    <p:set>
                                      <p:cBhvr>
                                        <p:cTn id="141" dur="1" fill="hold">
                                          <p:stCondLst>
                                            <p:cond delay="9"/>
                                          </p:stCondLst>
                                        </p:cTn>
                                        <p:tgtEl>
                                          <p:spTgt spid="157">
                                            <p:txEl>
                                              <p:pRg st="0" end="0"/>
                                            </p:txEl>
                                          </p:spTgt>
                                        </p:tgtEl>
                                        <p:attrNameLst>
                                          <p:attrName>style.visibility</p:attrName>
                                        </p:attrNameLst>
                                      </p:cBhvr>
                                      <p:to>
                                        <p:strVal val="hidden"/>
                                      </p:to>
                                    </p:set>
                                  </p:childTnLst>
                                </p:cTn>
                              </p:par>
                            </p:childTnLst>
                          </p:cTn>
                        </p:par>
                        <p:par>
                          <p:cTn id="142" fill="hold">
                            <p:stCondLst>
                              <p:cond delay="460"/>
                            </p:stCondLst>
                            <p:childTnLst>
                              <p:par>
                                <p:cTn id="143" presetID="1" presetClass="exit" presetSubtype="0" fill="hold" grpId="0" nodeType="afterEffect">
                                  <p:stCondLst>
                                    <p:cond delay="0"/>
                                  </p:stCondLst>
                                  <p:childTnLst>
                                    <p:set>
                                      <p:cBhvr>
                                        <p:cTn id="144" dur="1" fill="hold">
                                          <p:stCondLst>
                                            <p:cond delay="9"/>
                                          </p:stCondLst>
                                        </p:cTn>
                                        <p:tgtEl>
                                          <p:spTgt spid="158">
                                            <p:bg/>
                                          </p:spTgt>
                                        </p:tgtEl>
                                        <p:attrNameLst>
                                          <p:attrName>style.visibility</p:attrName>
                                        </p:attrNameLst>
                                      </p:cBhvr>
                                      <p:to>
                                        <p:strVal val="hidden"/>
                                      </p:to>
                                    </p:set>
                                  </p:childTnLst>
                                </p:cTn>
                              </p:par>
                            </p:childTnLst>
                          </p:cTn>
                        </p:par>
                        <p:par>
                          <p:cTn id="145" fill="hold">
                            <p:stCondLst>
                              <p:cond delay="470"/>
                            </p:stCondLst>
                            <p:childTnLst>
                              <p:par>
                                <p:cTn id="146" presetID="1" presetClass="exit" presetSubtype="0" fill="hold" grpId="0" nodeType="afterEffect" nodePh="1">
                                  <p:stCondLst>
                                    <p:cond delay="0"/>
                                  </p:stCondLst>
                                  <p:endCondLst>
                                    <p:cond evt="begin" delay="0">
                                      <p:tn val="146"/>
                                    </p:cond>
                                  </p:endCondLst>
                                  <p:childTnLst>
                                    <p:set>
                                      <p:cBhvr>
                                        <p:cTn id="147" dur="1" fill="hold">
                                          <p:stCondLst>
                                            <p:cond delay="9"/>
                                          </p:stCondLst>
                                        </p:cTn>
                                        <p:tgtEl>
                                          <p:spTgt spid="158">
                                            <p:txEl>
                                              <p:pRg st="0" end="0"/>
                                            </p:txEl>
                                          </p:spTgt>
                                        </p:tgtEl>
                                        <p:attrNameLst>
                                          <p:attrName>style.visibility</p:attrName>
                                        </p:attrNameLst>
                                      </p:cBhvr>
                                      <p:to>
                                        <p:strVal val="hidden"/>
                                      </p:to>
                                    </p:set>
                                  </p:childTnLst>
                                </p:cTn>
                              </p:par>
                            </p:childTnLst>
                          </p:cTn>
                        </p:par>
                        <p:par>
                          <p:cTn id="148" fill="hold">
                            <p:stCondLst>
                              <p:cond delay="480"/>
                            </p:stCondLst>
                            <p:childTnLst>
                              <p:par>
                                <p:cTn id="149" presetID="1" presetClass="exit" presetSubtype="0" fill="hold" grpId="0" nodeType="afterEffect">
                                  <p:stCondLst>
                                    <p:cond delay="0"/>
                                  </p:stCondLst>
                                  <p:childTnLst>
                                    <p:set>
                                      <p:cBhvr>
                                        <p:cTn id="150" dur="1" fill="hold">
                                          <p:stCondLst>
                                            <p:cond delay="9"/>
                                          </p:stCondLst>
                                        </p:cTn>
                                        <p:tgtEl>
                                          <p:spTgt spid="159">
                                            <p:bg/>
                                          </p:spTgt>
                                        </p:tgtEl>
                                        <p:attrNameLst>
                                          <p:attrName>style.visibility</p:attrName>
                                        </p:attrNameLst>
                                      </p:cBhvr>
                                      <p:to>
                                        <p:strVal val="hidden"/>
                                      </p:to>
                                    </p:set>
                                  </p:childTnLst>
                                </p:cTn>
                              </p:par>
                            </p:childTnLst>
                          </p:cTn>
                        </p:par>
                        <p:par>
                          <p:cTn id="151" fill="hold">
                            <p:stCondLst>
                              <p:cond delay="490"/>
                            </p:stCondLst>
                            <p:childTnLst>
                              <p:par>
                                <p:cTn id="152" presetID="1" presetClass="exit" presetSubtype="0" fill="hold" grpId="0" nodeType="afterEffect" nodePh="1">
                                  <p:stCondLst>
                                    <p:cond delay="0"/>
                                  </p:stCondLst>
                                  <p:endCondLst>
                                    <p:cond evt="begin" delay="0">
                                      <p:tn val="152"/>
                                    </p:cond>
                                  </p:endCondLst>
                                  <p:childTnLst>
                                    <p:set>
                                      <p:cBhvr>
                                        <p:cTn id="153" dur="1" fill="hold">
                                          <p:stCondLst>
                                            <p:cond delay="9"/>
                                          </p:stCondLst>
                                        </p:cTn>
                                        <p:tgtEl>
                                          <p:spTgt spid="159">
                                            <p:txEl>
                                              <p:pRg st="0" end="0"/>
                                            </p:txEl>
                                          </p:spTgt>
                                        </p:tgtEl>
                                        <p:attrNameLst>
                                          <p:attrName>style.visibility</p:attrName>
                                        </p:attrNameLst>
                                      </p:cBhvr>
                                      <p:to>
                                        <p:strVal val="hidden"/>
                                      </p:to>
                                    </p:set>
                                  </p:childTnLst>
                                </p:cTn>
                              </p:par>
                            </p:childTnLst>
                          </p:cTn>
                        </p:par>
                        <p:par>
                          <p:cTn id="154" fill="hold">
                            <p:stCondLst>
                              <p:cond delay="500"/>
                            </p:stCondLst>
                            <p:childTnLst>
                              <p:par>
                                <p:cTn id="155" presetID="1" presetClass="exit" presetSubtype="0" fill="hold" grpId="0" nodeType="afterEffect">
                                  <p:stCondLst>
                                    <p:cond delay="0"/>
                                  </p:stCondLst>
                                  <p:childTnLst>
                                    <p:set>
                                      <p:cBhvr>
                                        <p:cTn id="156" dur="1" fill="hold">
                                          <p:stCondLst>
                                            <p:cond delay="9"/>
                                          </p:stCondLst>
                                        </p:cTn>
                                        <p:tgtEl>
                                          <p:spTgt spid="160">
                                            <p:bg/>
                                          </p:spTgt>
                                        </p:tgtEl>
                                        <p:attrNameLst>
                                          <p:attrName>style.visibility</p:attrName>
                                        </p:attrNameLst>
                                      </p:cBhvr>
                                      <p:to>
                                        <p:strVal val="hidden"/>
                                      </p:to>
                                    </p:set>
                                  </p:childTnLst>
                                </p:cTn>
                              </p:par>
                            </p:childTnLst>
                          </p:cTn>
                        </p:par>
                        <p:par>
                          <p:cTn id="157" fill="hold">
                            <p:stCondLst>
                              <p:cond delay="510"/>
                            </p:stCondLst>
                            <p:childTnLst>
                              <p:par>
                                <p:cTn id="158" presetID="1" presetClass="exit" presetSubtype="0" fill="hold" grpId="0" nodeType="afterEffect" nodePh="1">
                                  <p:stCondLst>
                                    <p:cond delay="0"/>
                                  </p:stCondLst>
                                  <p:endCondLst>
                                    <p:cond evt="begin" delay="0">
                                      <p:tn val="158"/>
                                    </p:cond>
                                  </p:endCondLst>
                                  <p:childTnLst>
                                    <p:set>
                                      <p:cBhvr>
                                        <p:cTn id="159" dur="1" fill="hold">
                                          <p:stCondLst>
                                            <p:cond delay="9"/>
                                          </p:stCondLst>
                                        </p:cTn>
                                        <p:tgtEl>
                                          <p:spTgt spid="160">
                                            <p:txEl>
                                              <p:pRg st="0" end="0"/>
                                            </p:txEl>
                                          </p:spTgt>
                                        </p:tgtEl>
                                        <p:attrNameLst>
                                          <p:attrName>style.visibility</p:attrName>
                                        </p:attrNameLst>
                                      </p:cBhvr>
                                      <p:to>
                                        <p:strVal val="hidden"/>
                                      </p:to>
                                    </p:set>
                                  </p:childTnLst>
                                </p:cTn>
                              </p:par>
                            </p:childTnLst>
                          </p:cTn>
                        </p:par>
                        <p:par>
                          <p:cTn id="160" fill="hold">
                            <p:stCondLst>
                              <p:cond delay="520"/>
                            </p:stCondLst>
                            <p:childTnLst>
                              <p:par>
                                <p:cTn id="161" presetID="1" presetClass="exit" presetSubtype="0" fill="hold" grpId="0" nodeType="afterEffect">
                                  <p:stCondLst>
                                    <p:cond delay="0"/>
                                  </p:stCondLst>
                                  <p:childTnLst>
                                    <p:set>
                                      <p:cBhvr>
                                        <p:cTn id="162" dur="1" fill="hold">
                                          <p:stCondLst>
                                            <p:cond delay="9"/>
                                          </p:stCondLst>
                                        </p:cTn>
                                        <p:tgtEl>
                                          <p:spTgt spid="161">
                                            <p:bg/>
                                          </p:spTgt>
                                        </p:tgtEl>
                                        <p:attrNameLst>
                                          <p:attrName>style.visibility</p:attrName>
                                        </p:attrNameLst>
                                      </p:cBhvr>
                                      <p:to>
                                        <p:strVal val="hidden"/>
                                      </p:to>
                                    </p:set>
                                  </p:childTnLst>
                                </p:cTn>
                              </p:par>
                            </p:childTnLst>
                          </p:cTn>
                        </p:par>
                        <p:par>
                          <p:cTn id="163" fill="hold">
                            <p:stCondLst>
                              <p:cond delay="530"/>
                            </p:stCondLst>
                            <p:childTnLst>
                              <p:par>
                                <p:cTn id="164" presetID="1" presetClass="exit" presetSubtype="0" fill="hold" grpId="0" nodeType="afterEffect" nodePh="1">
                                  <p:stCondLst>
                                    <p:cond delay="0"/>
                                  </p:stCondLst>
                                  <p:endCondLst>
                                    <p:cond evt="begin" delay="0">
                                      <p:tn val="164"/>
                                    </p:cond>
                                  </p:endCondLst>
                                  <p:childTnLst>
                                    <p:set>
                                      <p:cBhvr>
                                        <p:cTn id="165" dur="1" fill="hold">
                                          <p:stCondLst>
                                            <p:cond delay="9"/>
                                          </p:stCondLst>
                                        </p:cTn>
                                        <p:tgtEl>
                                          <p:spTgt spid="161">
                                            <p:txEl>
                                              <p:pRg st="0" end="0"/>
                                            </p:txEl>
                                          </p:spTgt>
                                        </p:tgtEl>
                                        <p:attrNameLst>
                                          <p:attrName>style.visibility</p:attrName>
                                        </p:attrNameLst>
                                      </p:cBhvr>
                                      <p:to>
                                        <p:strVal val="hidden"/>
                                      </p:to>
                                    </p:set>
                                  </p:childTnLst>
                                </p:cTn>
                              </p:par>
                            </p:childTnLst>
                          </p:cTn>
                        </p:par>
                        <p:par>
                          <p:cTn id="166" fill="hold">
                            <p:stCondLst>
                              <p:cond delay="540"/>
                            </p:stCondLst>
                            <p:childTnLst>
                              <p:par>
                                <p:cTn id="167" presetID="1" presetClass="exit" presetSubtype="0" fill="hold" grpId="0" nodeType="afterEffect">
                                  <p:stCondLst>
                                    <p:cond delay="0"/>
                                  </p:stCondLst>
                                  <p:childTnLst>
                                    <p:set>
                                      <p:cBhvr>
                                        <p:cTn id="168" dur="1" fill="hold">
                                          <p:stCondLst>
                                            <p:cond delay="9"/>
                                          </p:stCondLst>
                                        </p:cTn>
                                        <p:tgtEl>
                                          <p:spTgt spid="162">
                                            <p:bg/>
                                          </p:spTgt>
                                        </p:tgtEl>
                                        <p:attrNameLst>
                                          <p:attrName>style.visibility</p:attrName>
                                        </p:attrNameLst>
                                      </p:cBhvr>
                                      <p:to>
                                        <p:strVal val="hidden"/>
                                      </p:to>
                                    </p:set>
                                  </p:childTnLst>
                                </p:cTn>
                              </p:par>
                            </p:childTnLst>
                          </p:cTn>
                        </p:par>
                        <p:par>
                          <p:cTn id="169" fill="hold">
                            <p:stCondLst>
                              <p:cond delay="550"/>
                            </p:stCondLst>
                            <p:childTnLst>
                              <p:par>
                                <p:cTn id="170" presetID="1" presetClass="exit" presetSubtype="0" fill="hold" grpId="0" nodeType="afterEffect" nodePh="1">
                                  <p:stCondLst>
                                    <p:cond delay="0"/>
                                  </p:stCondLst>
                                  <p:endCondLst>
                                    <p:cond evt="begin" delay="0">
                                      <p:tn val="170"/>
                                    </p:cond>
                                  </p:endCondLst>
                                  <p:childTnLst>
                                    <p:set>
                                      <p:cBhvr>
                                        <p:cTn id="171" dur="1" fill="hold">
                                          <p:stCondLst>
                                            <p:cond delay="9"/>
                                          </p:stCondLst>
                                        </p:cTn>
                                        <p:tgtEl>
                                          <p:spTgt spid="162">
                                            <p:txEl>
                                              <p:pRg st="0" end="0"/>
                                            </p:txEl>
                                          </p:spTgt>
                                        </p:tgtEl>
                                        <p:attrNameLst>
                                          <p:attrName>style.visibility</p:attrName>
                                        </p:attrNameLst>
                                      </p:cBhvr>
                                      <p:to>
                                        <p:strVal val="hidden"/>
                                      </p:to>
                                    </p:set>
                                  </p:childTnLst>
                                </p:cTn>
                              </p:par>
                            </p:childTnLst>
                          </p:cTn>
                        </p:par>
                        <p:par>
                          <p:cTn id="172" fill="hold">
                            <p:stCondLst>
                              <p:cond delay="560"/>
                            </p:stCondLst>
                            <p:childTnLst>
                              <p:par>
                                <p:cTn id="173" presetID="1" presetClass="exit" presetSubtype="0" fill="hold" grpId="0" nodeType="afterEffect">
                                  <p:stCondLst>
                                    <p:cond delay="0"/>
                                  </p:stCondLst>
                                  <p:childTnLst>
                                    <p:set>
                                      <p:cBhvr>
                                        <p:cTn id="174" dur="1" fill="hold">
                                          <p:stCondLst>
                                            <p:cond delay="9"/>
                                          </p:stCondLst>
                                        </p:cTn>
                                        <p:tgtEl>
                                          <p:spTgt spid="163">
                                            <p:bg/>
                                          </p:spTgt>
                                        </p:tgtEl>
                                        <p:attrNameLst>
                                          <p:attrName>style.visibility</p:attrName>
                                        </p:attrNameLst>
                                      </p:cBhvr>
                                      <p:to>
                                        <p:strVal val="hidden"/>
                                      </p:to>
                                    </p:set>
                                  </p:childTnLst>
                                </p:cTn>
                              </p:par>
                            </p:childTnLst>
                          </p:cTn>
                        </p:par>
                        <p:par>
                          <p:cTn id="175" fill="hold">
                            <p:stCondLst>
                              <p:cond delay="570"/>
                            </p:stCondLst>
                            <p:childTnLst>
                              <p:par>
                                <p:cTn id="176" presetID="1" presetClass="exit" presetSubtype="0" fill="hold" grpId="0" nodeType="afterEffect" nodePh="1">
                                  <p:stCondLst>
                                    <p:cond delay="0"/>
                                  </p:stCondLst>
                                  <p:endCondLst>
                                    <p:cond evt="begin" delay="0">
                                      <p:tn val="176"/>
                                    </p:cond>
                                  </p:endCondLst>
                                  <p:childTnLst>
                                    <p:set>
                                      <p:cBhvr>
                                        <p:cTn id="177" dur="1" fill="hold">
                                          <p:stCondLst>
                                            <p:cond delay="9"/>
                                          </p:stCondLst>
                                        </p:cTn>
                                        <p:tgtEl>
                                          <p:spTgt spid="163">
                                            <p:txEl>
                                              <p:pRg st="0" end="0"/>
                                            </p:txEl>
                                          </p:spTgt>
                                        </p:tgtEl>
                                        <p:attrNameLst>
                                          <p:attrName>style.visibility</p:attrName>
                                        </p:attrNameLst>
                                      </p:cBhvr>
                                      <p:to>
                                        <p:strVal val="hidden"/>
                                      </p:to>
                                    </p:set>
                                  </p:childTnLst>
                                </p:cTn>
                              </p:par>
                            </p:childTnLst>
                          </p:cTn>
                        </p:par>
                        <p:par>
                          <p:cTn id="178" fill="hold">
                            <p:stCondLst>
                              <p:cond delay="580"/>
                            </p:stCondLst>
                            <p:childTnLst>
                              <p:par>
                                <p:cTn id="179" presetID="1" presetClass="exit" presetSubtype="0" fill="hold" grpId="0" nodeType="afterEffect">
                                  <p:stCondLst>
                                    <p:cond delay="0"/>
                                  </p:stCondLst>
                                  <p:childTnLst>
                                    <p:set>
                                      <p:cBhvr>
                                        <p:cTn id="180" dur="1" fill="hold">
                                          <p:stCondLst>
                                            <p:cond delay="9"/>
                                          </p:stCondLst>
                                        </p:cTn>
                                        <p:tgtEl>
                                          <p:spTgt spid="164">
                                            <p:bg/>
                                          </p:spTgt>
                                        </p:tgtEl>
                                        <p:attrNameLst>
                                          <p:attrName>style.visibility</p:attrName>
                                        </p:attrNameLst>
                                      </p:cBhvr>
                                      <p:to>
                                        <p:strVal val="hidden"/>
                                      </p:to>
                                    </p:set>
                                  </p:childTnLst>
                                </p:cTn>
                              </p:par>
                            </p:childTnLst>
                          </p:cTn>
                        </p:par>
                        <p:par>
                          <p:cTn id="181" fill="hold">
                            <p:stCondLst>
                              <p:cond delay="590"/>
                            </p:stCondLst>
                            <p:childTnLst>
                              <p:par>
                                <p:cTn id="182" presetID="1" presetClass="exit" presetSubtype="0" fill="hold" grpId="0" nodeType="afterEffect" nodePh="1">
                                  <p:stCondLst>
                                    <p:cond delay="0"/>
                                  </p:stCondLst>
                                  <p:endCondLst>
                                    <p:cond evt="begin" delay="0">
                                      <p:tn val="182"/>
                                    </p:cond>
                                  </p:endCondLst>
                                  <p:childTnLst>
                                    <p:set>
                                      <p:cBhvr>
                                        <p:cTn id="183" dur="1" fill="hold">
                                          <p:stCondLst>
                                            <p:cond delay="9"/>
                                          </p:stCondLst>
                                        </p:cTn>
                                        <p:tgtEl>
                                          <p:spTgt spid="164">
                                            <p:txEl>
                                              <p:pRg st="0" end="0"/>
                                            </p:txEl>
                                          </p:spTgt>
                                        </p:tgtEl>
                                        <p:attrNameLst>
                                          <p:attrName>style.visibility</p:attrName>
                                        </p:attrNameLst>
                                      </p:cBhvr>
                                      <p:to>
                                        <p:strVal val="hidden"/>
                                      </p:to>
                                    </p:set>
                                  </p:childTnLst>
                                </p:cTn>
                              </p:par>
                            </p:childTnLst>
                          </p:cTn>
                        </p:par>
                        <p:par>
                          <p:cTn id="184" fill="hold">
                            <p:stCondLst>
                              <p:cond delay="600"/>
                            </p:stCondLst>
                            <p:childTnLst>
                              <p:par>
                                <p:cTn id="185" presetID="1" presetClass="exit" presetSubtype="0" fill="hold" grpId="0" nodeType="afterEffect">
                                  <p:stCondLst>
                                    <p:cond delay="0"/>
                                  </p:stCondLst>
                                  <p:childTnLst>
                                    <p:set>
                                      <p:cBhvr>
                                        <p:cTn id="186" dur="1" fill="hold">
                                          <p:stCondLst>
                                            <p:cond delay="9"/>
                                          </p:stCondLst>
                                        </p:cTn>
                                        <p:tgtEl>
                                          <p:spTgt spid="180">
                                            <p:bg/>
                                          </p:spTgt>
                                        </p:tgtEl>
                                        <p:attrNameLst>
                                          <p:attrName>style.visibility</p:attrName>
                                        </p:attrNameLst>
                                      </p:cBhvr>
                                      <p:to>
                                        <p:strVal val="hidden"/>
                                      </p:to>
                                    </p:set>
                                  </p:childTnLst>
                                </p:cTn>
                              </p:par>
                            </p:childTnLst>
                          </p:cTn>
                        </p:par>
                        <p:par>
                          <p:cTn id="187" fill="hold">
                            <p:stCondLst>
                              <p:cond delay="610"/>
                            </p:stCondLst>
                            <p:childTnLst>
                              <p:par>
                                <p:cTn id="188" presetID="1" presetClass="exit" presetSubtype="0" fill="hold" grpId="0" nodeType="afterEffect" nodePh="1">
                                  <p:stCondLst>
                                    <p:cond delay="0"/>
                                  </p:stCondLst>
                                  <p:endCondLst>
                                    <p:cond evt="begin" delay="0">
                                      <p:tn val="188"/>
                                    </p:cond>
                                  </p:endCondLst>
                                  <p:childTnLst>
                                    <p:set>
                                      <p:cBhvr>
                                        <p:cTn id="189" dur="1" fill="hold">
                                          <p:stCondLst>
                                            <p:cond delay="9"/>
                                          </p:stCondLst>
                                        </p:cTn>
                                        <p:tgtEl>
                                          <p:spTgt spid="180">
                                            <p:txEl>
                                              <p:pRg st="0" end="0"/>
                                            </p:txEl>
                                          </p:spTgt>
                                        </p:tgtEl>
                                        <p:attrNameLst>
                                          <p:attrName>style.visibility</p:attrName>
                                        </p:attrNameLst>
                                      </p:cBhvr>
                                      <p:to>
                                        <p:strVal val="hidden"/>
                                      </p:to>
                                    </p:set>
                                  </p:childTnLst>
                                </p:cTn>
                              </p:par>
                            </p:childTnLst>
                          </p:cTn>
                        </p:par>
                        <p:par>
                          <p:cTn id="190" fill="hold">
                            <p:stCondLst>
                              <p:cond delay="620"/>
                            </p:stCondLst>
                            <p:childTnLst>
                              <p:par>
                                <p:cTn id="191" presetID="1" presetClass="exit" presetSubtype="0" fill="hold" grpId="0" nodeType="afterEffect">
                                  <p:stCondLst>
                                    <p:cond delay="0"/>
                                  </p:stCondLst>
                                  <p:childTnLst>
                                    <p:set>
                                      <p:cBhvr>
                                        <p:cTn id="192" dur="1" fill="hold">
                                          <p:stCondLst>
                                            <p:cond delay="9"/>
                                          </p:stCondLst>
                                        </p:cTn>
                                        <p:tgtEl>
                                          <p:spTgt spid="181">
                                            <p:bg/>
                                          </p:spTgt>
                                        </p:tgtEl>
                                        <p:attrNameLst>
                                          <p:attrName>style.visibility</p:attrName>
                                        </p:attrNameLst>
                                      </p:cBhvr>
                                      <p:to>
                                        <p:strVal val="hidden"/>
                                      </p:to>
                                    </p:set>
                                  </p:childTnLst>
                                </p:cTn>
                              </p:par>
                            </p:childTnLst>
                          </p:cTn>
                        </p:par>
                        <p:par>
                          <p:cTn id="193" fill="hold">
                            <p:stCondLst>
                              <p:cond delay="630"/>
                            </p:stCondLst>
                            <p:childTnLst>
                              <p:par>
                                <p:cTn id="194" presetID="1" presetClass="exit" presetSubtype="0" fill="hold" grpId="0" nodeType="afterEffect" nodePh="1">
                                  <p:stCondLst>
                                    <p:cond delay="0"/>
                                  </p:stCondLst>
                                  <p:endCondLst>
                                    <p:cond evt="begin" delay="0">
                                      <p:tn val="194"/>
                                    </p:cond>
                                  </p:endCondLst>
                                  <p:childTnLst>
                                    <p:set>
                                      <p:cBhvr>
                                        <p:cTn id="195" dur="1" fill="hold">
                                          <p:stCondLst>
                                            <p:cond delay="9"/>
                                          </p:stCondLst>
                                        </p:cTn>
                                        <p:tgtEl>
                                          <p:spTgt spid="181">
                                            <p:txEl>
                                              <p:pRg st="0" end="0"/>
                                            </p:txEl>
                                          </p:spTgt>
                                        </p:tgtEl>
                                        <p:attrNameLst>
                                          <p:attrName>style.visibility</p:attrName>
                                        </p:attrNameLst>
                                      </p:cBhvr>
                                      <p:to>
                                        <p:strVal val="hidden"/>
                                      </p:to>
                                    </p:set>
                                  </p:childTnLst>
                                </p:cTn>
                              </p:par>
                            </p:childTnLst>
                          </p:cTn>
                        </p:par>
                        <p:par>
                          <p:cTn id="196" fill="hold">
                            <p:stCondLst>
                              <p:cond delay="640"/>
                            </p:stCondLst>
                            <p:childTnLst>
                              <p:par>
                                <p:cTn id="197" presetID="1" presetClass="exit" presetSubtype="0" fill="hold" grpId="0" nodeType="afterEffect">
                                  <p:stCondLst>
                                    <p:cond delay="0"/>
                                  </p:stCondLst>
                                  <p:childTnLst>
                                    <p:set>
                                      <p:cBhvr>
                                        <p:cTn id="198" dur="1" fill="hold">
                                          <p:stCondLst>
                                            <p:cond delay="9"/>
                                          </p:stCondLst>
                                        </p:cTn>
                                        <p:tgtEl>
                                          <p:spTgt spid="182">
                                            <p:bg/>
                                          </p:spTgt>
                                        </p:tgtEl>
                                        <p:attrNameLst>
                                          <p:attrName>style.visibility</p:attrName>
                                        </p:attrNameLst>
                                      </p:cBhvr>
                                      <p:to>
                                        <p:strVal val="hidden"/>
                                      </p:to>
                                    </p:set>
                                  </p:childTnLst>
                                </p:cTn>
                              </p:par>
                            </p:childTnLst>
                          </p:cTn>
                        </p:par>
                        <p:par>
                          <p:cTn id="199" fill="hold">
                            <p:stCondLst>
                              <p:cond delay="650"/>
                            </p:stCondLst>
                            <p:childTnLst>
                              <p:par>
                                <p:cTn id="200" presetID="1" presetClass="exit" presetSubtype="0" fill="hold" grpId="0" nodeType="afterEffect" nodePh="1">
                                  <p:stCondLst>
                                    <p:cond delay="0"/>
                                  </p:stCondLst>
                                  <p:endCondLst>
                                    <p:cond evt="begin" delay="0">
                                      <p:tn val="200"/>
                                    </p:cond>
                                  </p:endCondLst>
                                  <p:childTnLst>
                                    <p:set>
                                      <p:cBhvr>
                                        <p:cTn id="201" dur="1" fill="hold">
                                          <p:stCondLst>
                                            <p:cond delay="9"/>
                                          </p:stCondLst>
                                        </p:cTn>
                                        <p:tgtEl>
                                          <p:spTgt spid="182">
                                            <p:txEl>
                                              <p:pRg st="0" end="0"/>
                                            </p:txEl>
                                          </p:spTgt>
                                        </p:tgtEl>
                                        <p:attrNameLst>
                                          <p:attrName>style.visibility</p:attrName>
                                        </p:attrNameLst>
                                      </p:cBhvr>
                                      <p:to>
                                        <p:strVal val="hidden"/>
                                      </p:to>
                                    </p:set>
                                  </p:childTnLst>
                                </p:cTn>
                              </p:par>
                            </p:childTnLst>
                          </p:cTn>
                        </p:par>
                        <p:par>
                          <p:cTn id="202" fill="hold">
                            <p:stCondLst>
                              <p:cond delay="660"/>
                            </p:stCondLst>
                            <p:childTnLst>
                              <p:par>
                                <p:cTn id="203" presetID="1" presetClass="exit" presetSubtype="0" fill="hold" grpId="0" nodeType="afterEffect">
                                  <p:stCondLst>
                                    <p:cond delay="0"/>
                                  </p:stCondLst>
                                  <p:childTnLst>
                                    <p:set>
                                      <p:cBhvr>
                                        <p:cTn id="204" dur="1" fill="hold">
                                          <p:stCondLst>
                                            <p:cond delay="9"/>
                                          </p:stCondLst>
                                        </p:cTn>
                                        <p:tgtEl>
                                          <p:spTgt spid="183">
                                            <p:bg/>
                                          </p:spTgt>
                                        </p:tgtEl>
                                        <p:attrNameLst>
                                          <p:attrName>style.visibility</p:attrName>
                                        </p:attrNameLst>
                                      </p:cBhvr>
                                      <p:to>
                                        <p:strVal val="hidden"/>
                                      </p:to>
                                    </p:set>
                                  </p:childTnLst>
                                </p:cTn>
                              </p:par>
                            </p:childTnLst>
                          </p:cTn>
                        </p:par>
                        <p:par>
                          <p:cTn id="205" fill="hold">
                            <p:stCondLst>
                              <p:cond delay="670"/>
                            </p:stCondLst>
                            <p:childTnLst>
                              <p:par>
                                <p:cTn id="206" presetID="1" presetClass="exit" presetSubtype="0" fill="hold" grpId="0" nodeType="afterEffect" nodePh="1">
                                  <p:stCondLst>
                                    <p:cond delay="0"/>
                                  </p:stCondLst>
                                  <p:endCondLst>
                                    <p:cond evt="begin" delay="0">
                                      <p:tn val="206"/>
                                    </p:cond>
                                  </p:endCondLst>
                                  <p:childTnLst>
                                    <p:set>
                                      <p:cBhvr>
                                        <p:cTn id="207" dur="1" fill="hold">
                                          <p:stCondLst>
                                            <p:cond delay="9"/>
                                          </p:stCondLst>
                                        </p:cTn>
                                        <p:tgtEl>
                                          <p:spTgt spid="183">
                                            <p:txEl>
                                              <p:pRg st="0" end="0"/>
                                            </p:txEl>
                                          </p:spTgt>
                                        </p:tgtEl>
                                        <p:attrNameLst>
                                          <p:attrName>style.visibility</p:attrName>
                                        </p:attrNameLst>
                                      </p:cBhvr>
                                      <p:to>
                                        <p:strVal val="hidden"/>
                                      </p:to>
                                    </p:set>
                                  </p:childTnLst>
                                </p:cTn>
                              </p:par>
                            </p:childTnLst>
                          </p:cTn>
                        </p:par>
                        <p:par>
                          <p:cTn id="208" fill="hold">
                            <p:stCondLst>
                              <p:cond delay="680"/>
                            </p:stCondLst>
                            <p:childTnLst>
                              <p:par>
                                <p:cTn id="209" presetID="1" presetClass="exit" presetSubtype="0" fill="hold" grpId="0" nodeType="afterEffect">
                                  <p:stCondLst>
                                    <p:cond delay="0"/>
                                  </p:stCondLst>
                                  <p:childTnLst>
                                    <p:set>
                                      <p:cBhvr>
                                        <p:cTn id="210" dur="1" fill="hold">
                                          <p:stCondLst>
                                            <p:cond delay="9"/>
                                          </p:stCondLst>
                                        </p:cTn>
                                        <p:tgtEl>
                                          <p:spTgt spid="184">
                                            <p:bg/>
                                          </p:spTgt>
                                        </p:tgtEl>
                                        <p:attrNameLst>
                                          <p:attrName>style.visibility</p:attrName>
                                        </p:attrNameLst>
                                      </p:cBhvr>
                                      <p:to>
                                        <p:strVal val="hidden"/>
                                      </p:to>
                                    </p:set>
                                  </p:childTnLst>
                                </p:cTn>
                              </p:par>
                            </p:childTnLst>
                          </p:cTn>
                        </p:par>
                        <p:par>
                          <p:cTn id="211" fill="hold">
                            <p:stCondLst>
                              <p:cond delay="690"/>
                            </p:stCondLst>
                            <p:childTnLst>
                              <p:par>
                                <p:cTn id="212" presetID="1" presetClass="exit" presetSubtype="0" fill="hold" grpId="0" nodeType="afterEffect" nodePh="1">
                                  <p:stCondLst>
                                    <p:cond delay="0"/>
                                  </p:stCondLst>
                                  <p:endCondLst>
                                    <p:cond evt="begin" delay="0">
                                      <p:tn val="212"/>
                                    </p:cond>
                                  </p:endCondLst>
                                  <p:childTnLst>
                                    <p:set>
                                      <p:cBhvr>
                                        <p:cTn id="213" dur="1" fill="hold">
                                          <p:stCondLst>
                                            <p:cond delay="9"/>
                                          </p:stCondLst>
                                        </p:cTn>
                                        <p:tgtEl>
                                          <p:spTgt spid="184">
                                            <p:txEl>
                                              <p:pRg st="0" end="0"/>
                                            </p:txEl>
                                          </p:spTgt>
                                        </p:tgtEl>
                                        <p:attrNameLst>
                                          <p:attrName>style.visibility</p:attrName>
                                        </p:attrNameLst>
                                      </p:cBhvr>
                                      <p:to>
                                        <p:strVal val="hidden"/>
                                      </p:to>
                                    </p:set>
                                  </p:childTnLst>
                                </p:cTn>
                              </p:par>
                            </p:childTnLst>
                          </p:cTn>
                        </p:par>
                        <p:par>
                          <p:cTn id="214" fill="hold">
                            <p:stCondLst>
                              <p:cond delay="700"/>
                            </p:stCondLst>
                            <p:childTnLst>
                              <p:par>
                                <p:cTn id="215" presetID="1" presetClass="exit" presetSubtype="0" fill="hold" grpId="0" nodeType="afterEffect">
                                  <p:stCondLst>
                                    <p:cond delay="0"/>
                                  </p:stCondLst>
                                  <p:childTnLst>
                                    <p:set>
                                      <p:cBhvr>
                                        <p:cTn id="216" dur="1" fill="hold">
                                          <p:stCondLst>
                                            <p:cond delay="9"/>
                                          </p:stCondLst>
                                        </p:cTn>
                                        <p:tgtEl>
                                          <p:spTgt spid="185">
                                            <p:bg/>
                                          </p:spTgt>
                                        </p:tgtEl>
                                        <p:attrNameLst>
                                          <p:attrName>style.visibility</p:attrName>
                                        </p:attrNameLst>
                                      </p:cBhvr>
                                      <p:to>
                                        <p:strVal val="hidden"/>
                                      </p:to>
                                    </p:set>
                                  </p:childTnLst>
                                </p:cTn>
                              </p:par>
                            </p:childTnLst>
                          </p:cTn>
                        </p:par>
                        <p:par>
                          <p:cTn id="217" fill="hold">
                            <p:stCondLst>
                              <p:cond delay="710"/>
                            </p:stCondLst>
                            <p:childTnLst>
                              <p:par>
                                <p:cTn id="218" presetID="1" presetClass="exit" presetSubtype="0" fill="hold" grpId="0" nodeType="afterEffect" nodePh="1">
                                  <p:stCondLst>
                                    <p:cond delay="0"/>
                                  </p:stCondLst>
                                  <p:endCondLst>
                                    <p:cond evt="begin" delay="0">
                                      <p:tn val="218"/>
                                    </p:cond>
                                  </p:endCondLst>
                                  <p:childTnLst>
                                    <p:set>
                                      <p:cBhvr>
                                        <p:cTn id="219" dur="1" fill="hold">
                                          <p:stCondLst>
                                            <p:cond delay="9"/>
                                          </p:stCondLst>
                                        </p:cTn>
                                        <p:tgtEl>
                                          <p:spTgt spid="185">
                                            <p:txEl>
                                              <p:pRg st="0" end="0"/>
                                            </p:txEl>
                                          </p:spTgt>
                                        </p:tgtEl>
                                        <p:attrNameLst>
                                          <p:attrName>style.visibility</p:attrName>
                                        </p:attrNameLst>
                                      </p:cBhvr>
                                      <p:to>
                                        <p:strVal val="hidden"/>
                                      </p:to>
                                    </p:set>
                                  </p:childTnLst>
                                </p:cTn>
                              </p:par>
                            </p:childTnLst>
                          </p:cTn>
                        </p:par>
                        <p:par>
                          <p:cTn id="220" fill="hold">
                            <p:stCondLst>
                              <p:cond delay="720"/>
                            </p:stCondLst>
                            <p:childTnLst>
                              <p:par>
                                <p:cTn id="221" presetID="1" presetClass="exit" presetSubtype="0" fill="hold" grpId="0" nodeType="afterEffect">
                                  <p:stCondLst>
                                    <p:cond delay="0"/>
                                  </p:stCondLst>
                                  <p:childTnLst>
                                    <p:set>
                                      <p:cBhvr>
                                        <p:cTn id="222" dur="1" fill="hold">
                                          <p:stCondLst>
                                            <p:cond delay="9"/>
                                          </p:stCondLst>
                                        </p:cTn>
                                        <p:tgtEl>
                                          <p:spTgt spid="186">
                                            <p:bg/>
                                          </p:spTgt>
                                        </p:tgtEl>
                                        <p:attrNameLst>
                                          <p:attrName>style.visibility</p:attrName>
                                        </p:attrNameLst>
                                      </p:cBhvr>
                                      <p:to>
                                        <p:strVal val="hidden"/>
                                      </p:to>
                                    </p:set>
                                  </p:childTnLst>
                                </p:cTn>
                              </p:par>
                            </p:childTnLst>
                          </p:cTn>
                        </p:par>
                        <p:par>
                          <p:cTn id="223" fill="hold">
                            <p:stCondLst>
                              <p:cond delay="730"/>
                            </p:stCondLst>
                            <p:childTnLst>
                              <p:par>
                                <p:cTn id="224" presetID="1" presetClass="exit" presetSubtype="0" fill="hold" grpId="0" nodeType="afterEffect" nodePh="1">
                                  <p:stCondLst>
                                    <p:cond delay="0"/>
                                  </p:stCondLst>
                                  <p:endCondLst>
                                    <p:cond evt="begin" delay="0">
                                      <p:tn val="224"/>
                                    </p:cond>
                                  </p:endCondLst>
                                  <p:childTnLst>
                                    <p:set>
                                      <p:cBhvr>
                                        <p:cTn id="225" dur="1" fill="hold">
                                          <p:stCondLst>
                                            <p:cond delay="9"/>
                                          </p:stCondLst>
                                        </p:cTn>
                                        <p:tgtEl>
                                          <p:spTgt spid="186">
                                            <p:txEl>
                                              <p:pRg st="0" end="0"/>
                                            </p:txEl>
                                          </p:spTgt>
                                        </p:tgtEl>
                                        <p:attrNameLst>
                                          <p:attrName>style.visibility</p:attrName>
                                        </p:attrNameLst>
                                      </p:cBhvr>
                                      <p:to>
                                        <p:strVal val="hidden"/>
                                      </p:to>
                                    </p:set>
                                  </p:childTnLst>
                                </p:cTn>
                              </p:par>
                            </p:childTnLst>
                          </p:cTn>
                        </p:par>
                        <p:par>
                          <p:cTn id="226" fill="hold">
                            <p:stCondLst>
                              <p:cond delay="740"/>
                            </p:stCondLst>
                            <p:childTnLst>
                              <p:par>
                                <p:cTn id="227" presetID="1" presetClass="exit" presetSubtype="0" fill="hold" grpId="0" nodeType="afterEffect">
                                  <p:stCondLst>
                                    <p:cond delay="0"/>
                                  </p:stCondLst>
                                  <p:childTnLst>
                                    <p:set>
                                      <p:cBhvr>
                                        <p:cTn id="228" dur="1" fill="hold">
                                          <p:stCondLst>
                                            <p:cond delay="9"/>
                                          </p:stCondLst>
                                        </p:cTn>
                                        <p:tgtEl>
                                          <p:spTgt spid="187">
                                            <p:bg/>
                                          </p:spTgt>
                                        </p:tgtEl>
                                        <p:attrNameLst>
                                          <p:attrName>style.visibility</p:attrName>
                                        </p:attrNameLst>
                                      </p:cBhvr>
                                      <p:to>
                                        <p:strVal val="hidden"/>
                                      </p:to>
                                    </p:set>
                                  </p:childTnLst>
                                </p:cTn>
                              </p:par>
                            </p:childTnLst>
                          </p:cTn>
                        </p:par>
                        <p:par>
                          <p:cTn id="229" fill="hold">
                            <p:stCondLst>
                              <p:cond delay="750"/>
                            </p:stCondLst>
                            <p:childTnLst>
                              <p:par>
                                <p:cTn id="230" presetID="1" presetClass="exit" presetSubtype="0" fill="hold" grpId="0" nodeType="afterEffect" nodePh="1">
                                  <p:stCondLst>
                                    <p:cond delay="0"/>
                                  </p:stCondLst>
                                  <p:endCondLst>
                                    <p:cond evt="begin" delay="0">
                                      <p:tn val="230"/>
                                    </p:cond>
                                  </p:endCondLst>
                                  <p:childTnLst>
                                    <p:set>
                                      <p:cBhvr>
                                        <p:cTn id="231" dur="1" fill="hold">
                                          <p:stCondLst>
                                            <p:cond delay="9"/>
                                          </p:stCondLst>
                                        </p:cTn>
                                        <p:tgtEl>
                                          <p:spTgt spid="187">
                                            <p:txEl>
                                              <p:pRg st="0" end="0"/>
                                            </p:txEl>
                                          </p:spTgt>
                                        </p:tgtEl>
                                        <p:attrNameLst>
                                          <p:attrName>style.visibility</p:attrName>
                                        </p:attrNameLst>
                                      </p:cBhvr>
                                      <p:to>
                                        <p:strVal val="hidden"/>
                                      </p:to>
                                    </p:set>
                                  </p:childTnLst>
                                </p:cTn>
                              </p:par>
                            </p:childTnLst>
                          </p:cTn>
                        </p:par>
                        <p:par>
                          <p:cTn id="232" fill="hold">
                            <p:stCondLst>
                              <p:cond delay="760"/>
                            </p:stCondLst>
                            <p:childTnLst>
                              <p:par>
                                <p:cTn id="233" presetID="1" presetClass="exit" presetSubtype="0" fill="hold" grpId="0" nodeType="afterEffect">
                                  <p:stCondLst>
                                    <p:cond delay="0"/>
                                  </p:stCondLst>
                                  <p:childTnLst>
                                    <p:set>
                                      <p:cBhvr>
                                        <p:cTn id="234" dur="1" fill="hold">
                                          <p:stCondLst>
                                            <p:cond delay="9"/>
                                          </p:stCondLst>
                                        </p:cTn>
                                        <p:tgtEl>
                                          <p:spTgt spid="188">
                                            <p:bg/>
                                          </p:spTgt>
                                        </p:tgtEl>
                                        <p:attrNameLst>
                                          <p:attrName>style.visibility</p:attrName>
                                        </p:attrNameLst>
                                      </p:cBhvr>
                                      <p:to>
                                        <p:strVal val="hidden"/>
                                      </p:to>
                                    </p:set>
                                  </p:childTnLst>
                                </p:cTn>
                              </p:par>
                            </p:childTnLst>
                          </p:cTn>
                        </p:par>
                        <p:par>
                          <p:cTn id="235" fill="hold">
                            <p:stCondLst>
                              <p:cond delay="770"/>
                            </p:stCondLst>
                            <p:childTnLst>
                              <p:par>
                                <p:cTn id="236" presetID="1" presetClass="exit" presetSubtype="0" fill="hold" grpId="0" nodeType="afterEffect" nodePh="1">
                                  <p:stCondLst>
                                    <p:cond delay="0"/>
                                  </p:stCondLst>
                                  <p:endCondLst>
                                    <p:cond evt="begin" delay="0">
                                      <p:tn val="236"/>
                                    </p:cond>
                                  </p:endCondLst>
                                  <p:childTnLst>
                                    <p:set>
                                      <p:cBhvr>
                                        <p:cTn id="237" dur="1" fill="hold">
                                          <p:stCondLst>
                                            <p:cond delay="9"/>
                                          </p:stCondLst>
                                        </p:cTn>
                                        <p:tgtEl>
                                          <p:spTgt spid="188">
                                            <p:txEl>
                                              <p:pRg st="0" end="0"/>
                                            </p:txEl>
                                          </p:spTgt>
                                        </p:tgtEl>
                                        <p:attrNameLst>
                                          <p:attrName>style.visibility</p:attrName>
                                        </p:attrNameLst>
                                      </p:cBhvr>
                                      <p:to>
                                        <p:strVal val="hidden"/>
                                      </p:to>
                                    </p:set>
                                  </p:childTnLst>
                                </p:cTn>
                              </p:par>
                            </p:childTnLst>
                          </p:cTn>
                        </p:par>
                        <p:par>
                          <p:cTn id="238" fill="hold">
                            <p:stCondLst>
                              <p:cond delay="780"/>
                            </p:stCondLst>
                            <p:childTnLst>
                              <p:par>
                                <p:cTn id="239" presetID="1" presetClass="exit" presetSubtype="0" fill="hold" grpId="0" nodeType="afterEffect">
                                  <p:stCondLst>
                                    <p:cond delay="0"/>
                                  </p:stCondLst>
                                  <p:childTnLst>
                                    <p:set>
                                      <p:cBhvr>
                                        <p:cTn id="240" dur="1" fill="hold">
                                          <p:stCondLst>
                                            <p:cond delay="9"/>
                                          </p:stCondLst>
                                        </p:cTn>
                                        <p:tgtEl>
                                          <p:spTgt spid="189">
                                            <p:bg/>
                                          </p:spTgt>
                                        </p:tgtEl>
                                        <p:attrNameLst>
                                          <p:attrName>style.visibility</p:attrName>
                                        </p:attrNameLst>
                                      </p:cBhvr>
                                      <p:to>
                                        <p:strVal val="hidden"/>
                                      </p:to>
                                    </p:set>
                                  </p:childTnLst>
                                </p:cTn>
                              </p:par>
                            </p:childTnLst>
                          </p:cTn>
                        </p:par>
                        <p:par>
                          <p:cTn id="241" fill="hold">
                            <p:stCondLst>
                              <p:cond delay="790"/>
                            </p:stCondLst>
                            <p:childTnLst>
                              <p:par>
                                <p:cTn id="242" presetID="1" presetClass="exit" presetSubtype="0" fill="hold" grpId="0" nodeType="afterEffect" nodePh="1">
                                  <p:stCondLst>
                                    <p:cond delay="0"/>
                                  </p:stCondLst>
                                  <p:endCondLst>
                                    <p:cond evt="begin" delay="0">
                                      <p:tn val="242"/>
                                    </p:cond>
                                  </p:endCondLst>
                                  <p:childTnLst>
                                    <p:set>
                                      <p:cBhvr>
                                        <p:cTn id="243" dur="1" fill="hold">
                                          <p:stCondLst>
                                            <p:cond delay="9"/>
                                          </p:stCondLst>
                                        </p:cTn>
                                        <p:tgtEl>
                                          <p:spTgt spid="189">
                                            <p:txEl>
                                              <p:pRg st="0" end="0"/>
                                            </p:txEl>
                                          </p:spTgt>
                                        </p:tgtEl>
                                        <p:attrNameLst>
                                          <p:attrName>style.visibility</p:attrName>
                                        </p:attrNameLst>
                                      </p:cBhvr>
                                      <p:to>
                                        <p:strVal val="hidden"/>
                                      </p:to>
                                    </p:set>
                                  </p:childTnLst>
                                </p:cTn>
                              </p:par>
                            </p:childTnLst>
                          </p:cTn>
                        </p:par>
                        <p:par>
                          <p:cTn id="244" fill="hold">
                            <p:stCondLst>
                              <p:cond delay="800"/>
                            </p:stCondLst>
                            <p:childTnLst>
                              <p:par>
                                <p:cTn id="245" presetID="1" presetClass="exit" presetSubtype="0" fill="hold" grpId="0" nodeType="afterEffect">
                                  <p:stCondLst>
                                    <p:cond delay="0"/>
                                  </p:stCondLst>
                                  <p:childTnLst>
                                    <p:set>
                                      <p:cBhvr>
                                        <p:cTn id="246" dur="1" fill="hold">
                                          <p:stCondLst>
                                            <p:cond delay="9"/>
                                          </p:stCondLst>
                                        </p:cTn>
                                        <p:tgtEl>
                                          <p:spTgt spid="190">
                                            <p:bg/>
                                          </p:spTgt>
                                        </p:tgtEl>
                                        <p:attrNameLst>
                                          <p:attrName>style.visibility</p:attrName>
                                        </p:attrNameLst>
                                      </p:cBhvr>
                                      <p:to>
                                        <p:strVal val="hidden"/>
                                      </p:to>
                                    </p:set>
                                  </p:childTnLst>
                                </p:cTn>
                              </p:par>
                            </p:childTnLst>
                          </p:cTn>
                        </p:par>
                        <p:par>
                          <p:cTn id="247" fill="hold">
                            <p:stCondLst>
                              <p:cond delay="810"/>
                            </p:stCondLst>
                            <p:childTnLst>
                              <p:par>
                                <p:cTn id="248" presetID="1" presetClass="exit" presetSubtype="0" fill="hold" grpId="0" nodeType="afterEffect" nodePh="1">
                                  <p:stCondLst>
                                    <p:cond delay="0"/>
                                  </p:stCondLst>
                                  <p:endCondLst>
                                    <p:cond evt="begin" delay="0">
                                      <p:tn val="248"/>
                                    </p:cond>
                                  </p:endCondLst>
                                  <p:childTnLst>
                                    <p:set>
                                      <p:cBhvr>
                                        <p:cTn id="249" dur="1" fill="hold">
                                          <p:stCondLst>
                                            <p:cond delay="9"/>
                                          </p:stCondLst>
                                        </p:cTn>
                                        <p:tgtEl>
                                          <p:spTgt spid="190">
                                            <p:txEl>
                                              <p:pRg st="0" end="0"/>
                                            </p:txEl>
                                          </p:spTgt>
                                        </p:tgtEl>
                                        <p:attrNameLst>
                                          <p:attrName>style.visibility</p:attrName>
                                        </p:attrNameLst>
                                      </p:cBhvr>
                                      <p:to>
                                        <p:strVal val="hidden"/>
                                      </p:to>
                                    </p:set>
                                  </p:childTnLst>
                                </p:cTn>
                              </p:par>
                            </p:childTnLst>
                          </p:cTn>
                        </p:par>
                        <p:par>
                          <p:cTn id="250" fill="hold">
                            <p:stCondLst>
                              <p:cond delay="820"/>
                            </p:stCondLst>
                            <p:childTnLst>
                              <p:par>
                                <p:cTn id="251" presetID="1" presetClass="exit" presetSubtype="0" fill="hold" grpId="0" nodeType="afterEffect">
                                  <p:stCondLst>
                                    <p:cond delay="0"/>
                                  </p:stCondLst>
                                  <p:childTnLst>
                                    <p:set>
                                      <p:cBhvr>
                                        <p:cTn id="252" dur="1" fill="hold">
                                          <p:stCondLst>
                                            <p:cond delay="9"/>
                                          </p:stCondLst>
                                        </p:cTn>
                                        <p:tgtEl>
                                          <p:spTgt spid="191">
                                            <p:bg/>
                                          </p:spTgt>
                                        </p:tgtEl>
                                        <p:attrNameLst>
                                          <p:attrName>style.visibility</p:attrName>
                                        </p:attrNameLst>
                                      </p:cBhvr>
                                      <p:to>
                                        <p:strVal val="hidden"/>
                                      </p:to>
                                    </p:set>
                                  </p:childTnLst>
                                </p:cTn>
                              </p:par>
                            </p:childTnLst>
                          </p:cTn>
                        </p:par>
                        <p:par>
                          <p:cTn id="253" fill="hold">
                            <p:stCondLst>
                              <p:cond delay="830"/>
                            </p:stCondLst>
                            <p:childTnLst>
                              <p:par>
                                <p:cTn id="254" presetID="1" presetClass="exit" presetSubtype="0" fill="hold" grpId="0" nodeType="afterEffect" nodePh="1">
                                  <p:stCondLst>
                                    <p:cond delay="0"/>
                                  </p:stCondLst>
                                  <p:endCondLst>
                                    <p:cond evt="begin" delay="0">
                                      <p:tn val="254"/>
                                    </p:cond>
                                  </p:endCondLst>
                                  <p:childTnLst>
                                    <p:set>
                                      <p:cBhvr>
                                        <p:cTn id="255" dur="1" fill="hold">
                                          <p:stCondLst>
                                            <p:cond delay="9"/>
                                          </p:stCondLst>
                                        </p:cTn>
                                        <p:tgtEl>
                                          <p:spTgt spid="191">
                                            <p:txEl>
                                              <p:pRg st="0" end="0"/>
                                            </p:txEl>
                                          </p:spTgt>
                                        </p:tgtEl>
                                        <p:attrNameLst>
                                          <p:attrName>style.visibility</p:attrName>
                                        </p:attrNameLst>
                                      </p:cBhvr>
                                      <p:to>
                                        <p:strVal val="hidden"/>
                                      </p:to>
                                    </p:set>
                                  </p:childTnLst>
                                </p:cTn>
                              </p:par>
                            </p:childTnLst>
                          </p:cTn>
                        </p:par>
                        <p:par>
                          <p:cTn id="256" fill="hold">
                            <p:stCondLst>
                              <p:cond delay="840"/>
                            </p:stCondLst>
                            <p:childTnLst>
                              <p:par>
                                <p:cTn id="257" presetID="1" presetClass="exit" presetSubtype="0" fill="hold" grpId="0" nodeType="afterEffect">
                                  <p:stCondLst>
                                    <p:cond delay="0"/>
                                  </p:stCondLst>
                                  <p:childTnLst>
                                    <p:set>
                                      <p:cBhvr>
                                        <p:cTn id="258" dur="1" fill="hold">
                                          <p:stCondLst>
                                            <p:cond delay="9"/>
                                          </p:stCondLst>
                                        </p:cTn>
                                        <p:tgtEl>
                                          <p:spTgt spid="192">
                                            <p:bg/>
                                          </p:spTgt>
                                        </p:tgtEl>
                                        <p:attrNameLst>
                                          <p:attrName>style.visibility</p:attrName>
                                        </p:attrNameLst>
                                      </p:cBhvr>
                                      <p:to>
                                        <p:strVal val="hidden"/>
                                      </p:to>
                                    </p:set>
                                  </p:childTnLst>
                                </p:cTn>
                              </p:par>
                            </p:childTnLst>
                          </p:cTn>
                        </p:par>
                        <p:par>
                          <p:cTn id="259" fill="hold">
                            <p:stCondLst>
                              <p:cond delay="850"/>
                            </p:stCondLst>
                            <p:childTnLst>
                              <p:par>
                                <p:cTn id="260" presetID="1" presetClass="exit" presetSubtype="0" fill="hold" grpId="0" nodeType="afterEffect" nodePh="1">
                                  <p:stCondLst>
                                    <p:cond delay="0"/>
                                  </p:stCondLst>
                                  <p:endCondLst>
                                    <p:cond evt="begin" delay="0">
                                      <p:tn val="260"/>
                                    </p:cond>
                                  </p:endCondLst>
                                  <p:childTnLst>
                                    <p:set>
                                      <p:cBhvr>
                                        <p:cTn id="261" dur="1" fill="hold">
                                          <p:stCondLst>
                                            <p:cond delay="9"/>
                                          </p:stCondLst>
                                        </p:cTn>
                                        <p:tgtEl>
                                          <p:spTgt spid="192">
                                            <p:txEl>
                                              <p:pRg st="0" end="0"/>
                                            </p:txEl>
                                          </p:spTgt>
                                        </p:tgtEl>
                                        <p:attrNameLst>
                                          <p:attrName>style.visibility</p:attrName>
                                        </p:attrNameLst>
                                      </p:cBhvr>
                                      <p:to>
                                        <p:strVal val="hidden"/>
                                      </p:to>
                                    </p:set>
                                  </p:childTnLst>
                                </p:cTn>
                              </p:par>
                            </p:childTnLst>
                          </p:cTn>
                        </p:par>
                        <p:par>
                          <p:cTn id="262" fill="hold">
                            <p:stCondLst>
                              <p:cond delay="860"/>
                            </p:stCondLst>
                            <p:childTnLst>
                              <p:par>
                                <p:cTn id="263" presetID="1" presetClass="exit" presetSubtype="0" fill="hold" grpId="0" nodeType="afterEffect">
                                  <p:stCondLst>
                                    <p:cond delay="0"/>
                                  </p:stCondLst>
                                  <p:childTnLst>
                                    <p:set>
                                      <p:cBhvr>
                                        <p:cTn id="264" dur="1" fill="hold">
                                          <p:stCondLst>
                                            <p:cond delay="9"/>
                                          </p:stCondLst>
                                        </p:cTn>
                                        <p:tgtEl>
                                          <p:spTgt spid="193">
                                            <p:bg/>
                                          </p:spTgt>
                                        </p:tgtEl>
                                        <p:attrNameLst>
                                          <p:attrName>style.visibility</p:attrName>
                                        </p:attrNameLst>
                                      </p:cBhvr>
                                      <p:to>
                                        <p:strVal val="hidden"/>
                                      </p:to>
                                    </p:set>
                                  </p:childTnLst>
                                </p:cTn>
                              </p:par>
                            </p:childTnLst>
                          </p:cTn>
                        </p:par>
                        <p:par>
                          <p:cTn id="265" fill="hold">
                            <p:stCondLst>
                              <p:cond delay="870"/>
                            </p:stCondLst>
                            <p:childTnLst>
                              <p:par>
                                <p:cTn id="266" presetID="1" presetClass="exit" presetSubtype="0" fill="hold" grpId="0" nodeType="afterEffect" nodePh="1">
                                  <p:stCondLst>
                                    <p:cond delay="0"/>
                                  </p:stCondLst>
                                  <p:endCondLst>
                                    <p:cond evt="begin" delay="0">
                                      <p:tn val="266"/>
                                    </p:cond>
                                  </p:endCondLst>
                                  <p:childTnLst>
                                    <p:set>
                                      <p:cBhvr>
                                        <p:cTn id="267" dur="1" fill="hold">
                                          <p:stCondLst>
                                            <p:cond delay="9"/>
                                          </p:stCondLst>
                                        </p:cTn>
                                        <p:tgtEl>
                                          <p:spTgt spid="193">
                                            <p:txEl>
                                              <p:pRg st="0" end="0"/>
                                            </p:txEl>
                                          </p:spTgt>
                                        </p:tgtEl>
                                        <p:attrNameLst>
                                          <p:attrName>style.visibility</p:attrName>
                                        </p:attrNameLst>
                                      </p:cBhvr>
                                      <p:to>
                                        <p:strVal val="hidden"/>
                                      </p:to>
                                    </p:set>
                                  </p:childTnLst>
                                </p:cTn>
                              </p:par>
                            </p:childTnLst>
                          </p:cTn>
                        </p:par>
                        <p:par>
                          <p:cTn id="268" fill="hold">
                            <p:stCondLst>
                              <p:cond delay="880"/>
                            </p:stCondLst>
                            <p:childTnLst>
                              <p:par>
                                <p:cTn id="269" presetID="1" presetClass="exit" presetSubtype="0" fill="hold" grpId="0" nodeType="afterEffect">
                                  <p:stCondLst>
                                    <p:cond delay="0"/>
                                  </p:stCondLst>
                                  <p:childTnLst>
                                    <p:set>
                                      <p:cBhvr>
                                        <p:cTn id="270" dur="1" fill="hold">
                                          <p:stCondLst>
                                            <p:cond delay="9"/>
                                          </p:stCondLst>
                                        </p:cTn>
                                        <p:tgtEl>
                                          <p:spTgt spid="194">
                                            <p:bg/>
                                          </p:spTgt>
                                        </p:tgtEl>
                                        <p:attrNameLst>
                                          <p:attrName>style.visibility</p:attrName>
                                        </p:attrNameLst>
                                      </p:cBhvr>
                                      <p:to>
                                        <p:strVal val="hidden"/>
                                      </p:to>
                                    </p:set>
                                  </p:childTnLst>
                                </p:cTn>
                              </p:par>
                            </p:childTnLst>
                          </p:cTn>
                        </p:par>
                        <p:par>
                          <p:cTn id="271" fill="hold">
                            <p:stCondLst>
                              <p:cond delay="890"/>
                            </p:stCondLst>
                            <p:childTnLst>
                              <p:par>
                                <p:cTn id="272" presetID="1" presetClass="exit" presetSubtype="0" fill="hold" grpId="0" nodeType="afterEffect" nodePh="1">
                                  <p:stCondLst>
                                    <p:cond delay="0"/>
                                  </p:stCondLst>
                                  <p:endCondLst>
                                    <p:cond evt="begin" delay="0">
                                      <p:tn val="272"/>
                                    </p:cond>
                                  </p:endCondLst>
                                  <p:childTnLst>
                                    <p:set>
                                      <p:cBhvr>
                                        <p:cTn id="273" dur="1" fill="hold">
                                          <p:stCondLst>
                                            <p:cond delay="9"/>
                                          </p:stCondLst>
                                        </p:cTn>
                                        <p:tgtEl>
                                          <p:spTgt spid="194">
                                            <p:txEl>
                                              <p:pRg st="0" end="0"/>
                                            </p:txEl>
                                          </p:spTgt>
                                        </p:tgtEl>
                                        <p:attrNameLst>
                                          <p:attrName>style.visibility</p:attrName>
                                        </p:attrNameLst>
                                      </p:cBhvr>
                                      <p:to>
                                        <p:strVal val="hidden"/>
                                      </p:to>
                                    </p:set>
                                  </p:childTnLst>
                                </p:cTn>
                              </p:par>
                            </p:childTnLst>
                          </p:cTn>
                        </p:par>
                        <p:par>
                          <p:cTn id="274" fill="hold">
                            <p:stCondLst>
                              <p:cond delay="900"/>
                            </p:stCondLst>
                            <p:childTnLst>
                              <p:par>
                                <p:cTn id="275" presetID="1" presetClass="exit" presetSubtype="0" fill="hold" grpId="0" nodeType="afterEffect">
                                  <p:stCondLst>
                                    <p:cond delay="0"/>
                                  </p:stCondLst>
                                  <p:childTnLst>
                                    <p:set>
                                      <p:cBhvr>
                                        <p:cTn id="276" dur="1" fill="hold">
                                          <p:stCondLst>
                                            <p:cond delay="9"/>
                                          </p:stCondLst>
                                        </p:cTn>
                                        <p:tgtEl>
                                          <p:spTgt spid="40">
                                            <p:bg/>
                                          </p:spTgt>
                                        </p:tgtEl>
                                        <p:attrNameLst>
                                          <p:attrName>style.visibility</p:attrName>
                                        </p:attrNameLst>
                                      </p:cBhvr>
                                      <p:to>
                                        <p:strVal val="hidden"/>
                                      </p:to>
                                    </p:set>
                                  </p:childTnLst>
                                </p:cTn>
                              </p:par>
                            </p:childTnLst>
                          </p:cTn>
                        </p:par>
                        <p:par>
                          <p:cTn id="277" fill="hold">
                            <p:stCondLst>
                              <p:cond delay="910"/>
                            </p:stCondLst>
                            <p:childTnLst>
                              <p:par>
                                <p:cTn id="278" presetID="1" presetClass="exit" presetSubtype="0" fill="hold" grpId="0" nodeType="afterEffect" nodePh="1">
                                  <p:stCondLst>
                                    <p:cond delay="0"/>
                                  </p:stCondLst>
                                  <p:endCondLst>
                                    <p:cond evt="begin" delay="0">
                                      <p:tn val="278"/>
                                    </p:cond>
                                  </p:endCondLst>
                                  <p:childTnLst>
                                    <p:set>
                                      <p:cBhvr>
                                        <p:cTn id="279" dur="1" fill="hold">
                                          <p:stCondLst>
                                            <p:cond delay="9"/>
                                          </p:stCondLst>
                                        </p:cTn>
                                        <p:tgtEl>
                                          <p:spTgt spid="40">
                                            <p:txEl>
                                              <p:pRg st="0" end="0"/>
                                            </p:txEl>
                                          </p:spTgt>
                                        </p:tgtEl>
                                        <p:attrNameLst>
                                          <p:attrName>style.visibility</p:attrName>
                                        </p:attrNameLst>
                                      </p:cBhvr>
                                      <p:to>
                                        <p:strVal val="hidden"/>
                                      </p:to>
                                    </p:set>
                                  </p:childTnLst>
                                </p:cTn>
                              </p:par>
                            </p:childTnLst>
                          </p:cTn>
                        </p:par>
                        <p:par>
                          <p:cTn id="280" fill="hold">
                            <p:stCondLst>
                              <p:cond delay="920"/>
                            </p:stCondLst>
                            <p:childTnLst>
                              <p:par>
                                <p:cTn id="281" presetID="1" presetClass="exit" presetSubtype="0" fill="hold" grpId="0" nodeType="afterEffect">
                                  <p:stCondLst>
                                    <p:cond delay="0"/>
                                  </p:stCondLst>
                                  <p:childTnLst>
                                    <p:set>
                                      <p:cBhvr>
                                        <p:cTn id="282" dur="1" fill="hold">
                                          <p:stCondLst>
                                            <p:cond delay="9"/>
                                          </p:stCondLst>
                                        </p:cTn>
                                        <p:tgtEl>
                                          <p:spTgt spid="41">
                                            <p:bg/>
                                          </p:spTgt>
                                        </p:tgtEl>
                                        <p:attrNameLst>
                                          <p:attrName>style.visibility</p:attrName>
                                        </p:attrNameLst>
                                      </p:cBhvr>
                                      <p:to>
                                        <p:strVal val="hidden"/>
                                      </p:to>
                                    </p:set>
                                  </p:childTnLst>
                                </p:cTn>
                              </p:par>
                            </p:childTnLst>
                          </p:cTn>
                        </p:par>
                        <p:par>
                          <p:cTn id="283" fill="hold">
                            <p:stCondLst>
                              <p:cond delay="930"/>
                            </p:stCondLst>
                            <p:childTnLst>
                              <p:par>
                                <p:cTn id="284" presetID="1" presetClass="exit" presetSubtype="0" fill="hold" grpId="0" nodeType="afterEffect" nodePh="1">
                                  <p:stCondLst>
                                    <p:cond delay="0"/>
                                  </p:stCondLst>
                                  <p:endCondLst>
                                    <p:cond evt="begin" delay="0">
                                      <p:tn val="284"/>
                                    </p:cond>
                                  </p:endCondLst>
                                  <p:childTnLst>
                                    <p:set>
                                      <p:cBhvr>
                                        <p:cTn id="285" dur="1" fill="hold">
                                          <p:stCondLst>
                                            <p:cond delay="9"/>
                                          </p:stCondLst>
                                        </p:cTn>
                                        <p:tgtEl>
                                          <p:spTgt spid="41">
                                            <p:txEl>
                                              <p:pRg st="0" end="0"/>
                                            </p:txEl>
                                          </p:spTgt>
                                        </p:tgtEl>
                                        <p:attrNameLst>
                                          <p:attrName>style.visibility</p:attrName>
                                        </p:attrNameLst>
                                      </p:cBhvr>
                                      <p:to>
                                        <p:strVal val="hidden"/>
                                      </p:to>
                                    </p:set>
                                  </p:childTnLst>
                                </p:cTn>
                              </p:par>
                            </p:childTnLst>
                          </p:cTn>
                        </p:par>
                        <p:par>
                          <p:cTn id="286" fill="hold">
                            <p:stCondLst>
                              <p:cond delay="940"/>
                            </p:stCondLst>
                            <p:childTnLst>
                              <p:par>
                                <p:cTn id="287" presetID="1" presetClass="exit" presetSubtype="0" fill="hold" grpId="0" nodeType="afterEffect">
                                  <p:stCondLst>
                                    <p:cond delay="0"/>
                                  </p:stCondLst>
                                  <p:childTnLst>
                                    <p:set>
                                      <p:cBhvr>
                                        <p:cTn id="288" dur="1" fill="hold">
                                          <p:stCondLst>
                                            <p:cond delay="9"/>
                                          </p:stCondLst>
                                        </p:cTn>
                                        <p:tgtEl>
                                          <p:spTgt spid="42">
                                            <p:bg/>
                                          </p:spTgt>
                                        </p:tgtEl>
                                        <p:attrNameLst>
                                          <p:attrName>style.visibility</p:attrName>
                                        </p:attrNameLst>
                                      </p:cBhvr>
                                      <p:to>
                                        <p:strVal val="hidden"/>
                                      </p:to>
                                    </p:set>
                                  </p:childTnLst>
                                </p:cTn>
                              </p:par>
                            </p:childTnLst>
                          </p:cTn>
                        </p:par>
                        <p:par>
                          <p:cTn id="289" fill="hold">
                            <p:stCondLst>
                              <p:cond delay="950"/>
                            </p:stCondLst>
                            <p:childTnLst>
                              <p:par>
                                <p:cTn id="290" presetID="1" presetClass="exit" presetSubtype="0" fill="hold" grpId="0" nodeType="afterEffect" nodePh="1">
                                  <p:stCondLst>
                                    <p:cond delay="0"/>
                                  </p:stCondLst>
                                  <p:endCondLst>
                                    <p:cond evt="begin" delay="0">
                                      <p:tn val="290"/>
                                    </p:cond>
                                  </p:endCondLst>
                                  <p:childTnLst>
                                    <p:set>
                                      <p:cBhvr>
                                        <p:cTn id="291" dur="1" fill="hold">
                                          <p:stCondLst>
                                            <p:cond delay="9"/>
                                          </p:stCondLst>
                                        </p:cTn>
                                        <p:tgtEl>
                                          <p:spTgt spid="42">
                                            <p:txEl>
                                              <p:pRg st="0" end="0"/>
                                            </p:txEl>
                                          </p:spTgt>
                                        </p:tgtEl>
                                        <p:attrNameLst>
                                          <p:attrName>style.visibility</p:attrName>
                                        </p:attrNameLst>
                                      </p:cBhvr>
                                      <p:to>
                                        <p:strVal val="hidden"/>
                                      </p:to>
                                    </p:set>
                                  </p:childTnLst>
                                </p:cTn>
                              </p:par>
                            </p:childTnLst>
                          </p:cTn>
                        </p:par>
                        <p:par>
                          <p:cTn id="292" fill="hold">
                            <p:stCondLst>
                              <p:cond delay="960"/>
                            </p:stCondLst>
                            <p:childTnLst>
                              <p:par>
                                <p:cTn id="293" presetID="1" presetClass="exit" presetSubtype="0" fill="hold" grpId="0" nodeType="afterEffect">
                                  <p:stCondLst>
                                    <p:cond delay="0"/>
                                  </p:stCondLst>
                                  <p:childTnLst>
                                    <p:set>
                                      <p:cBhvr>
                                        <p:cTn id="294" dur="1" fill="hold">
                                          <p:stCondLst>
                                            <p:cond delay="9"/>
                                          </p:stCondLst>
                                        </p:cTn>
                                        <p:tgtEl>
                                          <p:spTgt spid="48">
                                            <p:bg/>
                                          </p:spTgt>
                                        </p:tgtEl>
                                        <p:attrNameLst>
                                          <p:attrName>style.visibility</p:attrName>
                                        </p:attrNameLst>
                                      </p:cBhvr>
                                      <p:to>
                                        <p:strVal val="hidden"/>
                                      </p:to>
                                    </p:set>
                                  </p:childTnLst>
                                </p:cTn>
                              </p:par>
                            </p:childTnLst>
                          </p:cTn>
                        </p:par>
                        <p:par>
                          <p:cTn id="295" fill="hold">
                            <p:stCondLst>
                              <p:cond delay="970"/>
                            </p:stCondLst>
                            <p:childTnLst>
                              <p:par>
                                <p:cTn id="296" presetID="1" presetClass="exit" presetSubtype="0" fill="hold" grpId="0" nodeType="afterEffect" nodePh="1">
                                  <p:stCondLst>
                                    <p:cond delay="0"/>
                                  </p:stCondLst>
                                  <p:endCondLst>
                                    <p:cond evt="begin" delay="0">
                                      <p:tn val="296"/>
                                    </p:cond>
                                  </p:endCondLst>
                                  <p:childTnLst>
                                    <p:set>
                                      <p:cBhvr>
                                        <p:cTn id="297" dur="1" fill="hold">
                                          <p:stCondLst>
                                            <p:cond delay="9"/>
                                          </p:stCondLst>
                                        </p:cTn>
                                        <p:tgtEl>
                                          <p:spTgt spid="48">
                                            <p:txEl>
                                              <p:pRg st="0" end="0"/>
                                            </p:txEl>
                                          </p:spTgt>
                                        </p:tgtEl>
                                        <p:attrNameLst>
                                          <p:attrName>style.visibility</p:attrName>
                                        </p:attrNameLst>
                                      </p:cBhvr>
                                      <p:to>
                                        <p:strVal val="hidden"/>
                                      </p:to>
                                    </p:set>
                                  </p:childTnLst>
                                </p:cTn>
                              </p:par>
                            </p:childTnLst>
                          </p:cTn>
                        </p:par>
                        <p:par>
                          <p:cTn id="298" fill="hold">
                            <p:stCondLst>
                              <p:cond delay="980"/>
                            </p:stCondLst>
                            <p:childTnLst>
                              <p:par>
                                <p:cTn id="299" presetID="1" presetClass="exit" presetSubtype="0" fill="hold" grpId="0" nodeType="afterEffect">
                                  <p:stCondLst>
                                    <p:cond delay="0"/>
                                  </p:stCondLst>
                                  <p:childTnLst>
                                    <p:set>
                                      <p:cBhvr>
                                        <p:cTn id="300" dur="1" fill="hold">
                                          <p:stCondLst>
                                            <p:cond delay="9"/>
                                          </p:stCondLst>
                                        </p:cTn>
                                        <p:tgtEl>
                                          <p:spTgt spid="49">
                                            <p:bg/>
                                          </p:spTgt>
                                        </p:tgtEl>
                                        <p:attrNameLst>
                                          <p:attrName>style.visibility</p:attrName>
                                        </p:attrNameLst>
                                      </p:cBhvr>
                                      <p:to>
                                        <p:strVal val="hidden"/>
                                      </p:to>
                                    </p:set>
                                  </p:childTnLst>
                                </p:cTn>
                              </p:par>
                            </p:childTnLst>
                          </p:cTn>
                        </p:par>
                        <p:par>
                          <p:cTn id="301" fill="hold">
                            <p:stCondLst>
                              <p:cond delay="990"/>
                            </p:stCondLst>
                            <p:childTnLst>
                              <p:par>
                                <p:cTn id="302" presetID="1" presetClass="exit" presetSubtype="0" fill="hold" grpId="0" nodeType="afterEffect" nodePh="1">
                                  <p:stCondLst>
                                    <p:cond delay="0"/>
                                  </p:stCondLst>
                                  <p:endCondLst>
                                    <p:cond evt="begin" delay="0">
                                      <p:tn val="302"/>
                                    </p:cond>
                                  </p:endCondLst>
                                  <p:childTnLst>
                                    <p:set>
                                      <p:cBhvr>
                                        <p:cTn id="303" dur="1" fill="hold">
                                          <p:stCondLst>
                                            <p:cond delay="9"/>
                                          </p:stCondLst>
                                        </p:cTn>
                                        <p:tgtEl>
                                          <p:spTgt spid="49">
                                            <p:txEl>
                                              <p:pRg st="0" end="0"/>
                                            </p:txEl>
                                          </p:spTgt>
                                        </p:tgtEl>
                                        <p:attrNameLst>
                                          <p:attrName>style.visibility</p:attrName>
                                        </p:attrNameLst>
                                      </p:cBhvr>
                                      <p:to>
                                        <p:strVal val="hidden"/>
                                      </p:to>
                                    </p:set>
                                  </p:childTnLst>
                                </p:cTn>
                              </p:par>
                            </p:childTnLst>
                          </p:cTn>
                        </p:par>
                        <p:par>
                          <p:cTn id="304" fill="hold">
                            <p:stCondLst>
                              <p:cond delay="1000"/>
                            </p:stCondLst>
                            <p:childTnLst>
                              <p:par>
                                <p:cTn id="305" presetID="1" presetClass="exit" presetSubtype="0" fill="hold" grpId="0" nodeType="afterEffect">
                                  <p:stCondLst>
                                    <p:cond delay="0"/>
                                  </p:stCondLst>
                                  <p:childTnLst>
                                    <p:set>
                                      <p:cBhvr>
                                        <p:cTn id="306" dur="1" fill="hold">
                                          <p:stCondLst>
                                            <p:cond delay="9"/>
                                          </p:stCondLst>
                                        </p:cTn>
                                        <p:tgtEl>
                                          <p:spTgt spid="50">
                                            <p:bg/>
                                          </p:spTgt>
                                        </p:tgtEl>
                                        <p:attrNameLst>
                                          <p:attrName>style.visibility</p:attrName>
                                        </p:attrNameLst>
                                      </p:cBhvr>
                                      <p:to>
                                        <p:strVal val="hidden"/>
                                      </p:to>
                                    </p:set>
                                  </p:childTnLst>
                                </p:cTn>
                              </p:par>
                            </p:childTnLst>
                          </p:cTn>
                        </p:par>
                        <p:par>
                          <p:cTn id="307" fill="hold">
                            <p:stCondLst>
                              <p:cond delay="1010"/>
                            </p:stCondLst>
                            <p:childTnLst>
                              <p:par>
                                <p:cTn id="308" presetID="1" presetClass="exit" presetSubtype="0" fill="hold" grpId="0" nodeType="afterEffect" nodePh="1">
                                  <p:stCondLst>
                                    <p:cond delay="0"/>
                                  </p:stCondLst>
                                  <p:endCondLst>
                                    <p:cond evt="begin" delay="0">
                                      <p:tn val="308"/>
                                    </p:cond>
                                  </p:endCondLst>
                                  <p:childTnLst>
                                    <p:set>
                                      <p:cBhvr>
                                        <p:cTn id="309" dur="1" fill="hold">
                                          <p:stCondLst>
                                            <p:cond delay="9"/>
                                          </p:stCondLst>
                                        </p:cTn>
                                        <p:tgtEl>
                                          <p:spTgt spid="50">
                                            <p:txEl>
                                              <p:pRg st="0" end="0"/>
                                            </p:txEl>
                                          </p:spTgt>
                                        </p:tgtEl>
                                        <p:attrNameLst>
                                          <p:attrName>style.visibility</p:attrName>
                                        </p:attrNameLst>
                                      </p:cBhvr>
                                      <p:to>
                                        <p:strVal val="hidden"/>
                                      </p:to>
                                    </p:set>
                                  </p:childTnLst>
                                </p:cTn>
                              </p:par>
                            </p:childTnLst>
                          </p:cTn>
                        </p:par>
                        <p:par>
                          <p:cTn id="310" fill="hold">
                            <p:stCondLst>
                              <p:cond delay="1020"/>
                            </p:stCondLst>
                            <p:childTnLst>
                              <p:par>
                                <p:cTn id="311" presetID="1" presetClass="exit" presetSubtype="0" fill="hold" grpId="0" nodeType="afterEffect">
                                  <p:stCondLst>
                                    <p:cond delay="0"/>
                                  </p:stCondLst>
                                  <p:childTnLst>
                                    <p:set>
                                      <p:cBhvr>
                                        <p:cTn id="312" dur="1" fill="hold">
                                          <p:stCondLst>
                                            <p:cond delay="9"/>
                                          </p:stCondLst>
                                        </p:cTn>
                                        <p:tgtEl>
                                          <p:spTgt spid="51">
                                            <p:bg/>
                                          </p:spTgt>
                                        </p:tgtEl>
                                        <p:attrNameLst>
                                          <p:attrName>style.visibility</p:attrName>
                                        </p:attrNameLst>
                                      </p:cBhvr>
                                      <p:to>
                                        <p:strVal val="hidden"/>
                                      </p:to>
                                    </p:set>
                                  </p:childTnLst>
                                </p:cTn>
                              </p:par>
                            </p:childTnLst>
                          </p:cTn>
                        </p:par>
                        <p:par>
                          <p:cTn id="313" fill="hold">
                            <p:stCondLst>
                              <p:cond delay="1030"/>
                            </p:stCondLst>
                            <p:childTnLst>
                              <p:par>
                                <p:cTn id="314" presetID="1" presetClass="exit" presetSubtype="0" fill="hold" grpId="0" nodeType="afterEffect" nodePh="1">
                                  <p:stCondLst>
                                    <p:cond delay="0"/>
                                  </p:stCondLst>
                                  <p:endCondLst>
                                    <p:cond evt="begin" delay="0">
                                      <p:tn val="314"/>
                                    </p:cond>
                                  </p:endCondLst>
                                  <p:childTnLst>
                                    <p:set>
                                      <p:cBhvr>
                                        <p:cTn id="315" dur="1" fill="hold">
                                          <p:stCondLst>
                                            <p:cond delay="9"/>
                                          </p:stCondLst>
                                        </p:cTn>
                                        <p:tgtEl>
                                          <p:spTgt spid="51">
                                            <p:txEl>
                                              <p:pRg st="0" end="0"/>
                                            </p:txEl>
                                          </p:spTgt>
                                        </p:tgtEl>
                                        <p:attrNameLst>
                                          <p:attrName>style.visibility</p:attrName>
                                        </p:attrNameLst>
                                      </p:cBhvr>
                                      <p:to>
                                        <p:strVal val="hidden"/>
                                      </p:to>
                                    </p:set>
                                  </p:childTnLst>
                                </p:cTn>
                              </p:par>
                            </p:childTnLst>
                          </p:cTn>
                        </p:par>
                        <p:par>
                          <p:cTn id="316" fill="hold">
                            <p:stCondLst>
                              <p:cond delay="1040"/>
                            </p:stCondLst>
                            <p:childTnLst>
                              <p:par>
                                <p:cTn id="317" presetID="1" presetClass="exit" presetSubtype="0" fill="hold" grpId="0" nodeType="afterEffect">
                                  <p:stCondLst>
                                    <p:cond delay="0"/>
                                  </p:stCondLst>
                                  <p:childTnLst>
                                    <p:set>
                                      <p:cBhvr>
                                        <p:cTn id="318" dur="1" fill="hold">
                                          <p:stCondLst>
                                            <p:cond delay="9"/>
                                          </p:stCondLst>
                                        </p:cTn>
                                        <p:tgtEl>
                                          <p:spTgt spid="52">
                                            <p:bg/>
                                          </p:spTgt>
                                        </p:tgtEl>
                                        <p:attrNameLst>
                                          <p:attrName>style.visibility</p:attrName>
                                        </p:attrNameLst>
                                      </p:cBhvr>
                                      <p:to>
                                        <p:strVal val="hidden"/>
                                      </p:to>
                                    </p:set>
                                  </p:childTnLst>
                                </p:cTn>
                              </p:par>
                            </p:childTnLst>
                          </p:cTn>
                        </p:par>
                        <p:par>
                          <p:cTn id="319" fill="hold">
                            <p:stCondLst>
                              <p:cond delay="1050"/>
                            </p:stCondLst>
                            <p:childTnLst>
                              <p:par>
                                <p:cTn id="320" presetID="1" presetClass="exit" presetSubtype="0" fill="hold" grpId="0" nodeType="afterEffect" nodePh="1">
                                  <p:stCondLst>
                                    <p:cond delay="0"/>
                                  </p:stCondLst>
                                  <p:endCondLst>
                                    <p:cond evt="begin" delay="0">
                                      <p:tn val="320"/>
                                    </p:cond>
                                  </p:endCondLst>
                                  <p:childTnLst>
                                    <p:set>
                                      <p:cBhvr>
                                        <p:cTn id="321" dur="1" fill="hold">
                                          <p:stCondLst>
                                            <p:cond delay="9"/>
                                          </p:stCondLst>
                                        </p:cTn>
                                        <p:tgtEl>
                                          <p:spTgt spid="52">
                                            <p:txEl>
                                              <p:pRg st="0" end="0"/>
                                            </p:txEl>
                                          </p:spTgt>
                                        </p:tgtEl>
                                        <p:attrNameLst>
                                          <p:attrName>style.visibility</p:attrName>
                                        </p:attrNameLst>
                                      </p:cBhvr>
                                      <p:to>
                                        <p:strVal val="hidden"/>
                                      </p:to>
                                    </p:set>
                                  </p:childTnLst>
                                </p:cTn>
                              </p:par>
                            </p:childTnLst>
                          </p:cTn>
                        </p:par>
                        <p:par>
                          <p:cTn id="322" fill="hold">
                            <p:stCondLst>
                              <p:cond delay="1060"/>
                            </p:stCondLst>
                            <p:childTnLst>
                              <p:par>
                                <p:cTn id="323" presetID="1" presetClass="exit" presetSubtype="0" fill="hold" grpId="0" nodeType="afterEffect">
                                  <p:stCondLst>
                                    <p:cond delay="0"/>
                                  </p:stCondLst>
                                  <p:childTnLst>
                                    <p:set>
                                      <p:cBhvr>
                                        <p:cTn id="324" dur="1" fill="hold">
                                          <p:stCondLst>
                                            <p:cond delay="9"/>
                                          </p:stCondLst>
                                        </p:cTn>
                                        <p:tgtEl>
                                          <p:spTgt spid="53">
                                            <p:bg/>
                                          </p:spTgt>
                                        </p:tgtEl>
                                        <p:attrNameLst>
                                          <p:attrName>style.visibility</p:attrName>
                                        </p:attrNameLst>
                                      </p:cBhvr>
                                      <p:to>
                                        <p:strVal val="hidden"/>
                                      </p:to>
                                    </p:set>
                                  </p:childTnLst>
                                </p:cTn>
                              </p:par>
                            </p:childTnLst>
                          </p:cTn>
                        </p:par>
                        <p:par>
                          <p:cTn id="325" fill="hold">
                            <p:stCondLst>
                              <p:cond delay="1070"/>
                            </p:stCondLst>
                            <p:childTnLst>
                              <p:par>
                                <p:cTn id="326" presetID="1" presetClass="exit" presetSubtype="0" fill="hold" grpId="0" nodeType="afterEffect" nodePh="1">
                                  <p:stCondLst>
                                    <p:cond delay="0"/>
                                  </p:stCondLst>
                                  <p:endCondLst>
                                    <p:cond evt="begin" delay="0">
                                      <p:tn val="326"/>
                                    </p:cond>
                                  </p:endCondLst>
                                  <p:childTnLst>
                                    <p:set>
                                      <p:cBhvr>
                                        <p:cTn id="327" dur="1" fill="hold">
                                          <p:stCondLst>
                                            <p:cond delay="9"/>
                                          </p:stCondLst>
                                        </p:cTn>
                                        <p:tgtEl>
                                          <p:spTgt spid="53">
                                            <p:txEl>
                                              <p:pRg st="0" end="0"/>
                                            </p:txEl>
                                          </p:spTgt>
                                        </p:tgtEl>
                                        <p:attrNameLst>
                                          <p:attrName>style.visibility</p:attrName>
                                        </p:attrNameLst>
                                      </p:cBhvr>
                                      <p:to>
                                        <p:strVal val="hidden"/>
                                      </p:to>
                                    </p:set>
                                  </p:childTnLst>
                                </p:cTn>
                              </p:par>
                            </p:childTnLst>
                          </p:cTn>
                        </p:par>
                        <p:par>
                          <p:cTn id="328" fill="hold">
                            <p:stCondLst>
                              <p:cond delay="1080"/>
                            </p:stCondLst>
                            <p:childTnLst>
                              <p:par>
                                <p:cTn id="329" presetID="1" presetClass="exit" presetSubtype="0" fill="hold" grpId="0" nodeType="afterEffect">
                                  <p:stCondLst>
                                    <p:cond delay="0"/>
                                  </p:stCondLst>
                                  <p:childTnLst>
                                    <p:set>
                                      <p:cBhvr>
                                        <p:cTn id="330" dur="1" fill="hold">
                                          <p:stCondLst>
                                            <p:cond delay="9"/>
                                          </p:stCondLst>
                                        </p:cTn>
                                        <p:tgtEl>
                                          <p:spTgt spid="54">
                                            <p:bg/>
                                          </p:spTgt>
                                        </p:tgtEl>
                                        <p:attrNameLst>
                                          <p:attrName>style.visibility</p:attrName>
                                        </p:attrNameLst>
                                      </p:cBhvr>
                                      <p:to>
                                        <p:strVal val="hidden"/>
                                      </p:to>
                                    </p:set>
                                  </p:childTnLst>
                                </p:cTn>
                              </p:par>
                            </p:childTnLst>
                          </p:cTn>
                        </p:par>
                        <p:par>
                          <p:cTn id="331" fill="hold">
                            <p:stCondLst>
                              <p:cond delay="1090"/>
                            </p:stCondLst>
                            <p:childTnLst>
                              <p:par>
                                <p:cTn id="332" presetID="1" presetClass="exit" presetSubtype="0" fill="hold" grpId="0" nodeType="afterEffect" nodePh="1">
                                  <p:stCondLst>
                                    <p:cond delay="0"/>
                                  </p:stCondLst>
                                  <p:endCondLst>
                                    <p:cond evt="begin" delay="0">
                                      <p:tn val="332"/>
                                    </p:cond>
                                  </p:endCondLst>
                                  <p:childTnLst>
                                    <p:set>
                                      <p:cBhvr>
                                        <p:cTn id="333" dur="1" fill="hold">
                                          <p:stCondLst>
                                            <p:cond delay="9"/>
                                          </p:stCondLst>
                                        </p:cTn>
                                        <p:tgtEl>
                                          <p:spTgt spid="54">
                                            <p:txEl>
                                              <p:pRg st="0" end="0"/>
                                            </p:txEl>
                                          </p:spTgt>
                                        </p:tgtEl>
                                        <p:attrNameLst>
                                          <p:attrName>style.visibility</p:attrName>
                                        </p:attrNameLst>
                                      </p:cBhvr>
                                      <p:to>
                                        <p:strVal val="hidden"/>
                                      </p:to>
                                    </p:set>
                                  </p:childTnLst>
                                </p:cTn>
                              </p:par>
                            </p:childTnLst>
                          </p:cTn>
                        </p:par>
                        <p:par>
                          <p:cTn id="334" fill="hold">
                            <p:stCondLst>
                              <p:cond delay="1100"/>
                            </p:stCondLst>
                            <p:childTnLst>
                              <p:par>
                                <p:cTn id="335" presetID="1" presetClass="exit" presetSubtype="0" fill="hold" grpId="0" nodeType="afterEffect">
                                  <p:stCondLst>
                                    <p:cond delay="0"/>
                                  </p:stCondLst>
                                  <p:childTnLst>
                                    <p:set>
                                      <p:cBhvr>
                                        <p:cTn id="336" dur="1" fill="hold">
                                          <p:stCondLst>
                                            <p:cond delay="9"/>
                                          </p:stCondLst>
                                        </p:cTn>
                                        <p:tgtEl>
                                          <p:spTgt spid="55">
                                            <p:bg/>
                                          </p:spTgt>
                                        </p:tgtEl>
                                        <p:attrNameLst>
                                          <p:attrName>style.visibility</p:attrName>
                                        </p:attrNameLst>
                                      </p:cBhvr>
                                      <p:to>
                                        <p:strVal val="hidden"/>
                                      </p:to>
                                    </p:set>
                                  </p:childTnLst>
                                </p:cTn>
                              </p:par>
                            </p:childTnLst>
                          </p:cTn>
                        </p:par>
                        <p:par>
                          <p:cTn id="337" fill="hold">
                            <p:stCondLst>
                              <p:cond delay="1110"/>
                            </p:stCondLst>
                            <p:childTnLst>
                              <p:par>
                                <p:cTn id="338" presetID="1" presetClass="exit" presetSubtype="0" fill="hold" grpId="0" nodeType="afterEffect" nodePh="1">
                                  <p:stCondLst>
                                    <p:cond delay="0"/>
                                  </p:stCondLst>
                                  <p:endCondLst>
                                    <p:cond evt="begin" delay="0">
                                      <p:tn val="338"/>
                                    </p:cond>
                                  </p:endCondLst>
                                  <p:childTnLst>
                                    <p:set>
                                      <p:cBhvr>
                                        <p:cTn id="339" dur="1" fill="hold">
                                          <p:stCondLst>
                                            <p:cond delay="9"/>
                                          </p:stCondLst>
                                        </p:cTn>
                                        <p:tgtEl>
                                          <p:spTgt spid="55">
                                            <p:txEl>
                                              <p:pRg st="0" end="0"/>
                                            </p:txEl>
                                          </p:spTgt>
                                        </p:tgtEl>
                                        <p:attrNameLst>
                                          <p:attrName>style.visibility</p:attrName>
                                        </p:attrNameLst>
                                      </p:cBhvr>
                                      <p:to>
                                        <p:strVal val="hidden"/>
                                      </p:to>
                                    </p:set>
                                  </p:childTnLst>
                                </p:cTn>
                              </p:par>
                            </p:childTnLst>
                          </p:cTn>
                        </p:par>
                        <p:par>
                          <p:cTn id="340" fill="hold">
                            <p:stCondLst>
                              <p:cond delay="1120"/>
                            </p:stCondLst>
                            <p:childTnLst>
                              <p:par>
                                <p:cTn id="341" presetID="1" presetClass="exit" presetSubtype="0" fill="hold" grpId="0" nodeType="afterEffect">
                                  <p:stCondLst>
                                    <p:cond delay="0"/>
                                  </p:stCondLst>
                                  <p:childTnLst>
                                    <p:set>
                                      <p:cBhvr>
                                        <p:cTn id="342" dur="1" fill="hold">
                                          <p:stCondLst>
                                            <p:cond delay="9"/>
                                          </p:stCondLst>
                                        </p:cTn>
                                        <p:tgtEl>
                                          <p:spTgt spid="56">
                                            <p:bg/>
                                          </p:spTgt>
                                        </p:tgtEl>
                                        <p:attrNameLst>
                                          <p:attrName>style.visibility</p:attrName>
                                        </p:attrNameLst>
                                      </p:cBhvr>
                                      <p:to>
                                        <p:strVal val="hidden"/>
                                      </p:to>
                                    </p:set>
                                  </p:childTnLst>
                                </p:cTn>
                              </p:par>
                            </p:childTnLst>
                          </p:cTn>
                        </p:par>
                        <p:par>
                          <p:cTn id="343" fill="hold">
                            <p:stCondLst>
                              <p:cond delay="1130"/>
                            </p:stCondLst>
                            <p:childTnLst>
                              <p:par>
                                <p:cTn id="344" presetID="1" presetClass="exit" presetSubtype="0" fill="hold" grpId="0" nodeType="afterEffect" nodePh="1">
                                  <p:stCondLst>
                                    <p:cond delay="0"/>
                                  </p:stCondLst>
                                  <p:endCondLst>
                                    <p:cond evt="begin" delay="0">
                                      <p:tn val="344"/>
                                    </p:cond>
                                  </p:endCondLst>
                                  <p:childTnLst>
                                    <p:set>
                                      <p:cBhvr>
                                        <p:cTn id="345" dur="1" fill="hold">
                                          <p:stCondLst>
                                            <p:cond delay="9"/>
                                          </p:stCondLst>
                                        </p:cTn>
                                        <p:tgtEl>
                                          <p:spTgt spid="56">
                                            <p:txEl>
                                              <p:pRg st="0" end="0"/>
                                            </p:txEl>
                                          </p:spTgt>
                                        </p:tgtEl>
                                        <p:attrNameLst>
                                          <p:attrName>style.visibility</p:attrName>
                                        </p:attrNameLst>
                                      </p:cBhvr>
                                      <p:to>
                                        <p:strVal val="hidden"/>
                                      </p:to>
                                    </p:set>
                                  </p:childTnLst>
                                </p:cTn>
                              </p:par>
                            </p:childTnLst>
                          </p:cTn>
                        </p:par>
                        <p:par>
                          <p:cTn id="346" fill="hold">
                            <p:stCondLst>
                              <p:cond delay="1140"/>
                            </p:stCondLst>
                            <p:childTnLst>
                              <p:par>
                                <p:cTn id="347" presetID="1" presetClass="exit" presetSubtype="0" fill="hold" grpId="0" nodeType="afterEffect">
                                  <p:stCondLst>
                                    <p:cond delay="0"/>
                                  </p:stCondLst>
                                  <p:childTnLst>
                                    <p:set>
                                      <p:cBhvr>
                                        <p:cTn id="348" dur="1" fill="hold">
                                          <p:stCondLst>
                                            <p:cond delay="9"/>
                                          </p:stCondLst>
                                        </p:cTn>
                                        <p:tgtEl>
                                          <p:spTgt spid="57">
                                            <p:bg/>
                                          </p:spTgt>
                                        </p:tgtEl>
                                        <p:attrNameLst>
                                          <p:attrName>style.visibility</p:attrName>
                                        </p:attrNameLst>
                                      </p:cBhvr>
                                      <p:to>
                                        <p:strVal val="hidden"/>
                                      </p:to>
                                    </p:set>
                                  </p:childTnLst>
                                </p:cTn>
                              </p:par>
                            </p:childTnLst>
                          </p:cTn>
                        </p:par>
                        <p:par>
                          <p:cTn id="349" fill="hold">
                            <p:stCondLst>
                              <p:cond delay="1150"/>
                            </p:stCondLst>
                            <p:childTnLst>
                              <p:par>
                                <p:cTn id="350" presetID="1" presetClass="exit" presetSubtype="0" fill="hold" grpId="0" nodeType="afterEffect" nodePh="1">
                                  <p:stCondLst>
                                    <p:cond delay="0"/>
                                  </p:stCondLst>
                                  <p:endCondLst>
                                    <p:cond evt="begin" delay="0">
                                      <p:tn val="350"/>
                                    </p:cond>
                                  </p:endCondLst>
                                  <p:childTnLst>
                                    <p:set>
                                      <p:cBhvr>
                                        <p:cTn id="351" dur="1" fill="hold">
                                          <p:stCondLst>
                                            <p:cond delay="9"/>
                                          </p:stCondLst>
                                        </p:cTn>
                                        <p:tgtEl>
                                          <p:spTgt spid="57">
                                            <p:txEl>
                                              <p:pRg st="0" end="0"/>
                                            </p:txEl>
                                          </p:spTgt>
                                        </p:tgtEl>
                                        <p:attrNameLst>
                                          <p:attrName>style.visibility</p:attrName>
                                        </p:attrNameLst>
                                      </p:cBhvr>
                                      <p:to>
                                        <p:strVal val="hidden"/>
                                      </p:to>
                                    </p:set>
                                  </p:childTnLst>
                                </p:cTn>
                              </p:par>
                            </p:childTnLst>
                          </p:cTn>
                        </p:par>
                        <p:par>
                          <p:cTn id="352" fill="hold">
                            <p:stCondLst>
                              <p:cond delay="1160"/>
                            </p:stCondLst>
                            <p:childTnLst>
                              <p:par>
                                <p:cTn id="353" presetID="1" presetClass="exit" presetSubtype="0" fill="hold" grpId="0" nodeType="afterEffect">
                                  <p:stCondLst>
                                    <p:cond delay="0"/>
                                  </p:stCondLst>
                                  <p:childTnLst>
                                    <p:set>
                                      <p:cBhvr>
                                        <p:cTn id="354" dur="1" fill="hold">
                                          <p:stCondLst>
                                            <p:cond delay="9"/>
                                          </p:stCondLst>
                                        </p:cTn>
                                        <p:tgtEl>
                                          <p:spTgt spid="58">
                                            <p:bg/>
                                          </p:spTgt>
                                        </p:tgtEl>
                                        <p:attrNameLst>
                                          <p:attrName>style.visibility</p:attrName>
                                        </p:attrNameLst>
                                      </p:cBhvr>
                                      <p:to>
                                        <p:strVal val="hidden"/>
                                      </p:to>
                                    </p:set>
                                  </p:childTnLst>
                                </p:cTn>
                              </p:par>
                            </p:childTnLst>
                          </p:cTn>
                        </p:par>
                        <p:par>
                          <p:cTn id="355" fill="hold">
                            <p:stCondLst>
                              <p:cond delay="1170"/>
                            </p:stCondLst>
                            <p:childTnLst>
                              <p:par>
                                <p:cTn id="356" presetID="1" presetClass="exit" presetSubtype="0" fill="hold" grpId="0" nodeType="afterEffect" nodePh="1">
                                  <p:stCondLst>
                                    <p:cond delay="0"/>
                                  </p:stCondLst>
                                  <p:endCondLst>
                                    <p:cond evt="begin" delay="0">
                                      <p:tn val="356"/>
                                    </p:cond>
                                  </p:endCondLst>
                                  <p:childTnLst>
                                    <p:set>
                                      <p:cBhvr>
                                        <p:cTn id="357" dur="1" fill="hold">
                                          <p:stCondLst>
                                            <p:cond delay="9"/>
                                          </p:stCondLst>
                                        </p:cTn>
                                        <p:tgtEl>
                                          <p:spTgt spid="58">
                                            <p:txEl>
                                              <p:pRg st="0" end="0"/>
                                            </p:txEl>
                                          </p:spTgt>
                                        </p:tgtEl>
                                        <p:attrNameLst>
                                          <p:attrName>style.visibility</p:attrName>
                                        </p:attrNameLst>
                                      </p:cBhvr>
                                      <p:to>
                                        <p:strVal val="hidden"/>
                                      </p:to>
                                    </p:set>
                                  </p:childTnLst>
                                </p:cTn>
                              </p:par>
                            </p:childTnLst>
                          </p:cTn>
                        </p:par>
                        <p:par>
                          <p:cTn id="358" fill="hold">
                            <p:stCondLst>
                              <p:cond delay="1180"/>
                            </p:stCondLst>
                            <p:childTnLst>
                              <p:par>
                                <p:cTn id="359" presetID="1" presetClass="exit" presetSubtype="0" fill="hold" grpId="0" nodeType="afterEffect">
                                  <p:stCondLst>
                                    <p:cond delay="0"/>
                                  </p:stCondLst>
                                  <p:childTnLst>
                                    <p:set>
                                      <p:cBhvr>
                                        <p:cTn id="360" dur="1" fill="hold">
                                          <p:stCondLst>
                                            <p:cond delay="9"/>
                                          </p:stCondLst>
                                        </p:cTn>
                                        <p:tgtEl>
                                          <p:spTgt spid="59">
                                            <p:bg/>
                                          </p:spTgt>
                                        </p:tgtEl>
                                        <p:attrNameLst>
                                          <p:attrName>style.visibility</p:attrName>
                                        </p:attrNameLst>
                                      </p:cBhvr>
                                      <p:to>
                                        <p:strVal val="hidden"/>
                                      </p:to>
                                    </p:set>
                                  </p:childTnLst>
                                </p:cTn>
                              </p:par>
                            </p:childTnLst>
                          </p:cTn>
                        </p:par>
                        <p:par>
                          <p:cTn id="361" fill="hold">
                            <p:stCondLst>
                              <p:cond delay="1190"/>
                            </p:stCondLst>
                            <p:childTnLst>
                              <p:par>
                                <p:cTn id="362" presetID="1" presetClass="exit" presetSubtype="0" fill="hold" grpId="0" nodeType="afterEffect" nodePh="1">
                                  <p:stCondLst>
                                    <p:cond delay="0"/>
                                  </p:stCondLst>
                                  <p:endCondLst>
                                    <p:cond evt="begin" delay="0">
                                      <p:tn val="362"/>
                                    </p:cond>
                                  </p:endCondLst>
                                  <p:childTnLst>
                                    <p:set>
                                      <p:cBhvr>
                                        <p:cTn id="363" dur="1" fill="hold">
                                          <p:stCondLst>
                                            <p:cond delay="9"/>
                                          </p:stCondLst>
                                        </p:cTn>
                                        <p:tgtEl>
                                          <p:spTgt spid="59">
                                            <p:txEl>
                                              <p:pRg st="0" end="0"/>
                                            </p:txEl>
                                          </p:spTgt>
                                        </p:tgtEl>
                                        <p:attrNameLst>
                                          <p:attrName>style.visibility</p:attrName>
                                        </p:attrNameLst>
                                      </p:cBhvr>
                                      <p:to>
                                        <p:strVal val="hidden"/>
                                      </p:to>
                                    </p:set>
                                  </p:childTnLst>
                                </p:cTn>
                              </p:par>
                            </p:childTnLst>
                          </p:cTn>
                        </p:par>
                        <p:par>
                          <p:cTn id="364" fill="hold">
                            <p:stCondLst>
                              <p:cond delay="1200"/>
                            </p:stCondLst>
                            <p:childTnLst>
                              <p:par>
                                <p:cTn id="365" presetID="1" presetClass="exit" presetSubtype="0" fill="hold" grpId="0" nodeType="afterEffect">
                                  <p:stCondLst>
                                    <p:cond delay="0"/>
                                  </p:stCondLst>
                                  <p:childTnLst>
                                    <p:set>
                                      <p:cBhvr>
                                        <p:cTn id="366" dur="1" fill="hold">
                                          <p:stCondLst>
                                            <p:cond delay="9"/>
                                          </p:stCondLst>
                                        </p:cTn>
                                        <p:tgtEl>
                                          <p:spTgt spid="60">
                                            <p:bg/>
                                          </p:spTgt>
                                        </p:tgtEl>
                                        <p:attrNameLst>
                                          <p:attrName>style.visibility</p:attrName>
                                        </p:attrNameLst>
                                      </p:cBhvr>
                                      <p:to>
                                        <p:strVal val="hidden"/>
                                      </p:to>
                                    </p:set>
                                  </p:childTnLst>
                                </p:cTn>
                              </p:par>
                            </p:childTnLst>
                          </p:cTn>
                        </p:par>
                        <p:par>
                          <p:cTn id="367" fill="hold">
                            <p:stCondLst>
                              <p:cond delay="1210"/>
                            </p:stCondLst>
                            <p:childTnLst>
                              <p:par>
                                <p:cTn id="368" presetID="1" presetClass="exit" presetSubtype="0" fill="hold" grpId="0" nodeType="afterEffect" nodePh="1">
                                  <p:stCondLst>
                                    <p:cond delay="0"/>
                                  </p:stCondLst>
                                  <p:endCondLst>
                                    <p:cond evt="begin" delay="0">
                                      <p:tn val="368"/>
                                    </p:cond>
                                  </p:endCondLst>
                                  <p:childTnLst>
                                    <p:set>
                                      <p:cBhvr>
                                        <p:cTn id="369" dur="1" fill="hold">
                                          <p:stCondLst>
                                            <p:cond delay="9"/>
                                          </p:stCondLst>
                                        </p:cTn>
                                        <p:tgtEl>
                                          <p:spTgt spid="60">
                                            <p:txEl>
                                              <p:pRg st="0" end="0"/>
                                            </p:txEl>
                                          </p:spTgt>
                                        </p:tgtEl>
                                        <p:attrNameLst>
                                          <p:attrName>style.visibility</p:attrName>
                                        </p:attrNameLst>
                                      </p:cBhvr>
                                      <p:to>
                                        <p:strVal val="hidden"/>
                                      </p:to>
                                    </p:set>
                                  </p:childTnLst>
                                </p:cTn>
                              </p:par>
                            </p:childTnLst>
                          </p:cTn>
                        </p:par>
                        <p:par>
                          <p:cTn id="370" fill="hold">
                            <p:stCondLst>
                              <p:cond delay="1220"/>
                            </p:stCondLst>
                            <p:childTnLst>
                              <p:par>
                                <p:cTn id="371" presetID="1" presetClass="exit" presetSubtype="0" fill="hold" grpId="0" nodeType="afterEffect">
                                  <p:stCondLst>
                                    <p:cond delay="0"/>
                                  </p:stCondLst>
                                  <p:childTnLst>
                                    <p:set>
                                      <p:cBhvr>
                                        <p:cTn id="372" dur="1" fill="hold">
                                          <p:stCondLst>
                                            <p:cond delay="9"/>
                                          </p:stCondLst>
                                        </p:cTn>
                                        <p:tgtEl>
                                          <p:spTgt spid="61">
                                            <p:bg/>
                                          </p:spTgt>
                                        </p:tgtEl>
                                        <p:attrNameLst>
                                          <p:attrName>style.visibility</p:attrName>
                                        </p:attrNameLst>
                                      </p:cBhvr>
                                      <p:to>
                                        <p:strVal val="hidden"/>
                                      </p:to>
                                    </p:set>
                                  </p:childTnLst>
                                </p:cTn>
                              </p:par>
                            </p:childTnLst>
                          </p:cTn>
                        </p:par>
                        <p:par>
                          <p:cTn id="373" fill="hold">
                            <p:stCondLst>
                              <p:cond delay="1230"/>
                            </p:stCondLst>
                            <p:childTnLst>
                              <p:par>
                                <p:cTn id="374" presetID="1" presetClass="exit" presetSubtype="0" fill="hold" grpId="0" nodeType="afterEffect" nodePh="1">
                                  <p:stCondLst>
                                    <p:cond delay="0"/>
                                  </p:stCondLst>
                                  <p:endCondLst>
                                    <p:cond evt="begin" delay="0">
                                      <p:tn val="374"/>
                                    </p:cond>
                                  </p:endCondLst>
                                  <p:childTnLst>
                                    <p:set>
                                      <p:cBhvr>
                                        <p:cTn id="375" dur="1" fill="hold">
                                          <p:stCondLst>
                                            <p:cond delay="9"/>
                                          </p:stCondLst>
                                        </p:cTn>
                                        <p:tgtEl>
                                          <p:spTgt spid="61">
                                            <p:txEl>
                                              <p:pRg st="0" end="0"/>
                                            </p:txEl>
                                          </p:spTgt>
                                        </p:tgtEl>
                                        <p:attrNameLst>
                                          <p:attrName>style.visibility</p:attrName>
                                        </p:attrNameLst>
                                      </p:cBhvr>
                                      <p:to>
                                        <p:strVal val="hidden"/>
                                      </p:to>
                                    </p:set>
                                  </p:childTnLst>
                                </p:cTn>
                              </p:par>
                            </p:childTnLst>
                          </p:cTn>
                        </p:par>
                        <p:par>
                          <p:cTn id="376" fill="hold">
                            <p:stCondLst>
                              <p:cond delay="1240"/>
                            </p:stCondLst>
                            <p:childTnLst>
                              <p:par>
                                <p:cTn id="377" presetID="1" presetClass="exit" presetSubtype="0" fill="hold" grpId="0" nodeType="afterEffect">
                                  <p:stCondLst>
                                    <p:cond delay="0"/>
                                  </p:stCondLst>
                                  <p:childTnLst>
                                    <p:set>
                                      <p:cBhvr>
                                        <p:cTn id="378" dur="1" fill="hold">
                                          <p:stCondLst>
                                            <p:cond delay="9"/>
                                          </p:stCondLst>
                                        </p:cTn>
                                        <p:tgtEl>
                                          <p:spTgt spid="62">
                                            <p:bg/>
                                          </p:spTgt>
                                        </p:tgtEl>
                                        <p:attrNameLst>
                                          <p:attrName>style.visibility</p:attrName>
                                        </p:attrNameLst>
                                      </p:cBhvr>
                                      <p:to>
                                        <p:strVal val="hidden"/>
                                      </p:to>
                                    </p:set>
                                  </p:childTnLst>
                                </p:cTn>
                              </p:par>
                            </p:childTnLst>
                          </p:cTn>
                        </p:par>
                        <p:par>
                          <p:cTn id="379" fill="hold">
                            <p:stCondLst>
                              <p:cond delay="1250"/>
                            </p:stCondLst>
                            <p:childTnLst>
                              <p:par>
                                <p:cTn id="380" presetID="1" presetClass="exit" presetSubtype="0" fill="hold" grpId="0" nodeType="afterEffect" nodePh="1">
                                  <p:stCondLst>
                                    <p:cond delay="0"/>
                                  </p:stCondLst>
                                  <p:endCondLst>
                                    <p:cond evt="begin" delay="0">
                                      <p:tn val="380"/>
                                    </p:cond>
                                  </p:endCondLst>
                                  <p:childTnLst>
                                    <p:set>
                                      <p:cBhvr>
                                        <p:cTn id="381" dur="1" fill="hold">
                                          <p:stCondLst>
                                            <p:cond delay="9"/>
                                          </p:stCondLst>
                                        </p:cTn>
                                        <p:tgtEl>
                                          <p:spTgt spid="62">
                                            <p:txEl>
                                              <p:pRg st="0" end="0"/>
                                            </p:txEl>
                                          </p:spTgt>
                                        </p:tgtEl>
                                        <p:attrNameLst>
                                          <p:attrName>style.visibility</p:attrName>
                                        </p:attrNameLst>
                                      </p:cBhvr>
                                      <p:to>
                                        <p:strVal val="hidden"/>
                                      </p:to>
                                    </p:set>
                                  </p:childTnLst>
                                </p:cTn>
                              </p:par>
                            </p:childTnLst>
                          </p:cTn>
                        </p:par>
                        <p:par>
                          <p:cTn id="382" fill="hold">
                            <p:stCondLst>
                              <p:cond delay="1260"/>
                            </p:stCondLst>
                            <p:childTnLst>
                              <p:par>
                                <p:cTn id="383" presetID="1" presetClass="exit" presetSubtype="0" fill="hold" grpId="0" nodeType="afterEffect">
                                  <p:stCondLst>
                                    <p:cond delay="0"/>
                                  </p:stCondLst>
                                  <p:childTnLst>
                                    <p:set>
                                      <p:cBhvr>
                                        <p:cTn id="384" dur="1" fill="hold">
                                          <p:stCondLst>
                                            <p:cond delay="9"/>
                                          </p:stCondLst>
                                        </p:cTn>
                                        <p:tgtEl>
                                          <p:spTgt spid="63">
                                            <p:bg/>
                                          </p:spTgt>
                                        </p:tgtEl>
                                        <p:attrNameLst>
                                          <p:attrName>style.visibility</p:attrName>
                                        </p:attrNameLst>
                                      </p:cBhvr>
                                      <p:to>
                                        <p:strVal val="hidden"/>
                                      </p:to>
                                    </p:set>
                                  </p:childTnLst>
                                </p:cTn>
                              </p:par>
                            </p:childTnLst>
                          </p:cTn>
                        </p:par>
                        <p:par>
                          <p:cTn id="385" fill="hold">
                            <p:stCondLst>
                              <p:cond delay="1270"/>
                            </p:stCondLst>
                            <p:childTnLst>
                              <p:par>
                                <p:cTn id="386" presetID="1" presetClass="exit" presetSubtype="0" fill="hold" grpId="0" nodeType="afterEffect" nodePh="1">
                                  <p:stCondLst>
                                    <p:cond delay="0"/>
                                  </p:stCondLst>
                                  <p:endCondLst>
                                    <p:cond evt="begin" delay="0">
                                      <p:tn val="386"/>
                                    </p:cond>
                                  </p:endCondLst>
                                  <p:childTnLst>
                                    <p:set>
                                      <p:cBhvr>
                                        <p:cTn id="387" dur="1" fill="hold">
                                          <p:stCondLst>
                                            <p:cond delay="9"/>
                                          </p:stCondLst>
                                        </p:cTn>
                                        <p:tgtEl>
                                          <p:spTgt spid="63">
                                            <p:txEl>
                                              <p:pRg st="0" end="0"/>
                                            </p:txEl>
                                          </p:spTgt>
                                        </p:tgtEl>
                                        <p:attrNameLst>
                                          <p:attrName>style.visibility</p:attrName>
                                        </p:attrNameLst>
                                      </p:cBhvr>
                                      <p:to>
                                        <p:strVal val="hidden"/>
                                      </p:to>
                                    </p:set>
                                  </p:childTnLst>
                                </p:cTn>
                              </p:par>
                            </p:childTnLst>
                          </p:cTn>
                        </p:par>
                        <p:par>
                          <p:cTn id="388" fill="hold">
                            <p:stCondLst>
                              <p:cond delay="1280"/>
                            </p:stCondLst>
                            <p:childTnLst>
                              <p:par>
                                <p:cTn id="389" presetID="1" presetClass="exit" presetSubtype="0" fill="hold" grpId="0" nodeType="afterEffect">
                                  <p:stCondLst>
                                    <p:cond delay="0"/>
                                  </p:stCondLst>
                                  <p:childTnLst>
                                    <p:set>
                                      <p:cBhvr>
                                        <p:cTn id="390" dur="1" fill="hold">
                                          <p:stCondLst>
                                            <p:cond delay="9"/>
                                          </p:stCondLst>
                                        </p:cTn>
                                        <p:tgtEl>
                                          <p:spTgt spid="64">
                                            <p:bg/>
                                          </p:spTgt>
                                        </p:tgtEl>
                                        <p:attrNameLst>
                                          <p:attrName>style.visibility</p:attrName>
                                        </p:attrNameLst>
                                      </p:cBhvr>
                                      <p:to>
                                        <p:strVal val="hidden"/>
                                      </p:to>
                                    </p:set>
                                  </p:childTnLst>
                                </p:cTn>
                              </p:par>
                            </p:childTnLst>
                          </p:cTn>
                        </p:par>
                        <p:par>
                          <p:cTn id="391" fill="hold">
                            <p:stCondLst>
                              <p:cond delay="1290"/>
                            </p:stCondLst>
                            <p:childTnLst>
                              <p:par>
                                <p:cTn id="392" presetID="1" presetClass="exit" presetSubtype="0" fill="hold" grpId="0" nodeType="afterEffect" nodePh="1">
                                  <p:stCondLst>
                                    <p:cond delay="0"/>
                                  </p:stCondLst>
                                  <p:endCondLst>
                                    <p:cond evt="begin" delay="0">
                                      <p:tn val="392"/>
                                    </p:cond>
                                  </p:endCondLst>
                                  <p:childTnLst>
                                    <p:set>
                                      <p:cBhvr>
                                        <p:cTn id="393" dur="1" fill="hold">
                                          <p:stCondLst>
                                            <p:cond delay="9"/>
                                          </p:stCondLst>
                                        </p:cTn>
                                        <p:tgtEl>
                                          <p:spTgt spid="64">
                                            <p:txEl>
                                              <p:pRg st="0" end="0"/>
                                            </p:txEl>
                                          </p:spTgt>
                                        </p:tgtEl>
                                        <p:attrNameLst>
                                          <p:attrName>style.visibility</p:attrName>
                                        </p:attrNameLst>
                                      </p:cBhvr>
                                      <p:to>
                                        <p:strVal val="hidden"/>
                                      </p:to>
                                    </p:set>
                                  </p:childTnLst>
                                </p:cTn>
                              </p:par>
                            </p:childTnLst>
                          </p:cTn>
                        </p:par>
                        <p:par>
                          <p:cTn id="394" fill="hold">
                            <p:stCondLst>
                              <p:cond delay="1300"/>
                            </p:stCondLst>
                            <p:childTnLst>
                              <p:par>
                                <p:cTn id="395" presetID="1" presetClass="exit" presetSubtype="0" fill="hold" grpId="0" nodeType="afterEffect">
                                  <p:stCondLst>
                                    <p:cond delay="0"/>
                                  </p:stCondLst>
                                  <p:childTnLst>
                                    <p:set>
                                      <p:cBhvr>
                                        <p:cTn id="396" dur="1" fill="hold">
                                          <p:stCondLst>
                                            <p:cond delay="9"/>
                                          </p:stCondLst>
                                        </p:cTn>
                                        <p:tgtEl>
                                          <p:spTgt spid="65">
                                            <p:bg/>
                                          </p:spTgt>
                                        </p:tgtEl>
                                        <p:attrNameLst>
                                          <p:attrName>style.visibility</p:attrName>
                                        </p:attrNameLst>
                                      </p:cBhvr>
                                      <p:to>
                                        <p:strVal val="hidden"/>
                                      </p:to>
                                    </p:set>
                                  </p:childTnLst>
                                </p:cTn>
                              </p:par>
                            </p:childTnLst>
                          </p:cTn>
                        </p:par>
                        <p:par>
                          <p:cTn id="397" fill="hold">
                            <p:stCondLst>
                              <p:cond delay="1310"/>
                            </p:stCondLst>
                            <p:childTnLst>
                              <p:par>
                                <p:cTn id="398" presetID="1" presetClass="exit" presetSubtype="0" fill="hold" grpId="0" nodeType="afterEffect" nodePh="1">
                                  <p:stCondLst>
                                    <p:cond delay="0"/>
                                  </p:stCondLst>
                                  <p:endCondLst>
                                    <p:cond evt="begin" delay="0">
                                      <p:tn val="398"/>
                                    </p:cond>
                                  </p:endCondLst>
                                  <p:childTnLst>
                                    <p:set>
                                      <p:cBhvr>
                                        <p:cTn id="399" dur="1" fill="hold">
                                          <p:stCondLst>
                                            <p:cond delay="9"/>
                                          </p:stCondLst>
                                        </p:cTn>
                                        <p:tgtEl>
                                          <p:spTgt spid="65">
                                            <p:txEl>
                                              <p:pRg st="0" end="0"/>
                                            </p:txEl>
                                          </p:spTgt>
                                        </p:tgtEl>
                                        <p:attrNameLst>
                                          <p:attrName>style.visibility</p:attrName>
                                        </p:attrNameLst>
                                      </p:cBhvr>
                                      <p:to>
                                        <p:strVal val="hidden"/>
                                      </p:to>
                                    </p:set>
                                  </p:childTnLst>
                                </p:cTn>
                              </p:par>
                            </p:childTnLst>
                          </p:cTn>
                        </p:par>
                        <p:par>
                          <p:cTn id="400" fill="hold">
                            <p:stCondLst>
                              <p:cond delay="1320"/>
                            </p:stCondLst>
                            <p:childTnLst>
                              <p:par>
                                <p:cTn id="401" presetID="1" presetClass="exit" presetSubtype="0" fill="hold" grpId="0" nodeType="afterEffect">
                                  <p:stCondLst>
                                    <p:cond delay="0"/>
                                  </p:stCondLst>
                                  <p:childTnLst>
                                    <p:set>
                                      <p:cBhvr>
                                        <p:cTn id="402" dur="1" fill="hold">
                                          <p:stCondLst>
                                            <p:cond delay="9"/>
                                          </p:stCondLst>
                                        </p:cTn>
                                        <p:tgtEl>
                                          <p:spTgt spid="66">
                                            <p:bg/>
                                          </p:spTgt>
                                        </p:tgtEl>
                                        <p:attrNameLst>
                                          <p:attrName>style.visibility</p:attrName>
                                        </p:attrNameLst>
                                      </p:cBhvr>
                                      <p:to>
                                        <p:strVal val="hidden"/>
                                      </p:to>
                                    </p:set>
                                  </p:childTnLst>
                                </p:cTn>
                              </p:par>
                            </p:childTnLst>
                          </p:cTn>
                        </p:par>
                        <p:par>
                          <p:cTn id="403" fill="hold">
                            <p:stCondLst>
                              <p:cond delay="1330"/>
                            </p:stCondLst>
                            <p:childTnLst>
                              <p:par>
                                <p:cTn id="404" presetID="1" presetClass="exit" presetSubtype="0" fill="hold" grpId="0" nodeType="afterEffect" nodePh="1">
                                  <p:stCondLst>
                                    <p:cond delay="0"/>
                                  </p:stCondLst>
                                  <p:endCondLst>
                                    <p:cond evt="begin" delay="0">
                                      <p:tn val="404"/>
                                    </p:cond>
                                  </p:endCondLst>
                                  <p:childTnLst>
                                    <p:set>
                                      <p:cBhvr>
                                        <p:cTn id="405" dur="1" fill="hold">
                                          <p:stCondLst>
                                            <p:cond delay="9"/>
                                          </p:stCondLst>
                                        </p:cTn>
                                        <p:tgtEl>
                                          <p:spTgt spid="66">
                                            <p:txEl>
                                              <p:pRg st="0" end="0"/>
                                            </p:txEl>
                                          </p:spTgt>
                                        </p:tgtEl>
                                        <p:attrNameLst>
                                          <p:attrName>style.visibility</p:attrName>
                                        </p:attrNameLst>
                                      </p:cBhvr>
                                      <p:to>
                                        <p:strVal val="hidden"/>
                                      </p:to>
                                    </p:set>
                                  </p:childTnLst>
                                </p:cTn>
                              </p:par>
                            </p:childTnLst>
                          </p:cTn>
                        </p:par>
                        <p:par>
                          <p:cTn id="406" fill="hold">
                            <p:stCondLst>
                              <p:cond delay="1340"/>
                            </p:stCondLst>
                            <p:childTnLst>
                              <p:par>
                                <p:cTn id="407" presetID="1" presetClass="exit" presetSubtype="0" fill="hold" grpId="0" nodeType="afterEffect">
                                  <p:stCondLst>
                                    <p:cond delay="0"/>
                                  </p:stCondLst>
                                  <p:childTnLst>
                                    <p:set>
                                      <p:cBhvr>
                                        <p:cTn id="408" dur="1" fill="hold">
                                          <p:stCondLst>
                                            <p:cond delay="9"/>
                                          </p:stCondLst>
                                        </p:cTn>
                                        <p:tgtEl>
                                          <p:spTgt spid="67">
                                            <p:bg/>
                                          </p:spTgt>
                                        </p:tgtEl>
                                        <p:attrNameLst>
                                          <p:attrName>style.visibility</p:attrName>
                                        </p:attrNameLst>
                                      </p:cBhvr>
                                      <p:to>
                                        <p:strVal val="hidden"/>
                                      </p:to>
                                    </p:set>
                                  </p:childTnLst>
                                </p:cTn>
                              </p:par>
                            </p:childTnLst>
                          </p:cTn>
                        </p:par>
                        <p:par>
                          <p:cTn id="409" fill="hold">
                            <p:stCondLst>
                              <p:cond delay="1350"/>
                            </p:stCondLst>
                            <p:childTnLst>
                              <p:par>
                                <p:cTn id="410" presetID="1" presetClass="exit" presetSubtype="0" fill="hold" grpId="0" nodeType="afterEffect" nodePh="1">
                                  <p:stCondLst>
                                    <p:cond delay="0"/>
                                  </p:stCondLst>
                                  <p:endCondLst>
                                    <p:cond evt="begin" delay="0">
                                      <p:tn val="410"/>
                                    </p:cond>
                                  </p:endCondLst>
                                  <p:childTnLst>
                                    <p:set>
                                      <p:cBhvr>
                                        <p:cTn id="411" dur="1" fill="hold">
                                          <p:stCondLst>
                                            <p:cond delay="9"/>
                                          </p:stCondLst>
                                        </p:cTn>
                                        <p:tgtEl>
                                          <p:spTgt spid="67">
                                            <p:txEl>
                                              <p:pRg st="0" end="0"/>
                                            </p:txEl>
                                          </p:spTgt>
                                        </p:tgtEl>
                                        <p:attrNameLst>
                                          <p:attrName>style.visibility</p:attrName>
                                        </p:attrNameLst>
                                      </p:cBhvr>
                                      <p:to>
                                        <p:strVal val="hidden"/>
                                      </p:to>
                                    </p:set>
                                  </p:childTnLst>
                                </p:cTn>
                              </p:par>
                            </p:childTnLst>
                          </p:cTn>
                        </p:par>
                        <p:par>
                          <p:cTn id="412" fill="hold">
                            <p:stCondLst>
                              <p:cond delay="1360"/>
                            </p:stCondLst>
                            <p:childTnLst>
                              <p:par>
                                <p:cTn id="413" presetID="1" presetClass="exit" presetSubtype="0" fill="hold" grpId="0" nodeType="afterEffect">
                                  <p:stCondLst>
                                    <p:cond delay="0"/>
                                  </p:stCondLst>
                                  <p:childTnLst>
                                    <p:set>
                                      <p:cBhvr>
                                        <p:cTn id="414" dur="1" fill="hold">
                                          <p:stCondLst>
                                            <p:cond delay="9"/>
                                          </p:stCondLst>
                                        </p:cTn>
                                        <p:tgtEl>
                                          <p:spTgt spid="68">
                                            <p:bg/>
                                          </p:spTgt>
                                        </p:tgtEl>
                                        <p:attrNameLst>
                                          <p:attrName>style.visibility</p:attrName>
                                        </p:attrNameLst>
                                      </p:cBhvr>
                                      <p:to>
                                        <p:strVal val="hidden"/>
                                      </p:to>
                                    </p:set>
                                  </p:childTnLst>
                                </p:cTn>
                              </p:par>
                            </p:childTnLst>
                          </p:cTn>
                        </p:par>
                        <p:par>
                          <p:cTn id="415" fill="hold">
                            <p:stCondLst>
                              <p:cond delay="1370"/>
                            </p:stCondLst>
                            <p:childTnLst>
                              <p:par>
                                <p:cTn id="416" presetID="1" presetClass="exit" presetSubtype="0" fill="hold" grpId="0" nodeType="afterEffect" nodePh="1">
                                  <p:stCondLst>
                                    <p:cond delay="0"/>
                                  </p:stCondLst>
                                  <p:endCondLst>
                                    <p:cond evt="begin" delay="0">
                                      <p:tn val="416"/>
                                    </p:cond>
                                  </p:endCondLst>
                                  <p:childTnLst>
                                    <p:set>
                                      <p:cBhvr>
                                        <p:cTn id="417" dur="1" fill="hold">
                                          <p:stCondLst>
                                            <p:cond delay="9"/>
                                          </p:stCondLst>
                                        </p:cTn>
                                        <p:tgtEl>
                                          <p:spTgt spid="68">
                                            <p:txEl>
                                              <p:pRg st="0" end="0"/>
                                            </p:txEl>
                                          </p:spTgt>
                                        </p:tgtEl>
                                        <p:attrNameLst>
                                          <p:attrName>style.visibility</p:attrName>
                                        </p:attrNameLst>
                                      </p:cBhvr>
                                      <p:to>
                                        <p:strVal val="hidden"/>
                                      </p:to>
                                    </p:set>
                                  </p:childTnLst>
                                </p:cTn>
                              </p:par>
                            </p:childTnLst>
                          </p:cTn>
                        </p:par>
                        <p:par>
                          <p:cTn id="418" fill="hold">
                            <p:stCondLst>
                              <p:cond delay="1380"/>
                            </p:stCondLst>
                            <p:childTnLst>
                              <p:par>
                                <p:cTn id="419" presetID="1" presetClass="exit" presetSubtype="0" fill="hold" grpId="0" nodeType="afterEffect">
                                  <p:stCondLst>
                                    <p:cond delay="0"/>
                                  </p:stCondLst>
                                  <p:childTnLst>
                                    <p:set>
                                      <p:cBhvr>
                                        <p:cTn id="420" dur="1" fill="hold">
                                          <p:stCondLst>
                                            <p:cond delay="9"/>
                                          </p:stCondLst>
                                        </p:cTn>
                                        <p:tgtEl>
                                          <p:spTgt spid="69">
                                            <p:bg/>
                                          </p:spTgt>
                                        </p:tgtEl>
                                        <p:attrNameLst>
                                          <p:attrName>style.visibility</p:attrName>
                                        </p:attrNameLst>
                                      </p:cBhvr>
                                      <p:to>
                                        <p:strVal val="hidden"/>
                                      </p:to>
                                    </p:set>
                                  </p:childTnLst>
                                </p:cTn>
                              </p:par>
                            </p:childTnLst>
                          </p:cTn>
                        </p:par>
                        <p:par>
                          <p:cTn id="421" fill="hold">
                            <p:stCondLst>
                              <p:cond delay="1390"/>
                            </p:stCondLst>
                            <p:childTnLst>
                              <p:par>
                                <p:cTn id="422" presetID="1" presetClass="exit" presetSubtype="0" fill="hold" grpId="0" nodeType="afterEffect" nodePh="1">
                                  <p:stCondLst>
                                    <p:cond delay="0"/>
                                  </p:stCondLst>
                                  <p:endCondLst>
                                    <p:cond evt="begin" delay="0">
                                      <p:tn val="422"/>
                                    </p:cond>
                                  </p:endCondLst>
                                  <p:childTnLst>
                                    <p:set>
                                      <p:cBhvr>
                                        <p:cTn id="423" dur="1" fill="hold">
                                          <p:stCondLst>
                                            <p:cond delay="9"/>
                                          </p:stCondLst>
                                        </p:cTn>
                                        <p:tgtEl>
                                          <p:spTgt spid="69">
                                            <p:txEl>
                                              <p:pRg st="0" end="0"/>
                                            </p:txEl>
                                          </p:spTgt>
                                        </p:tgtEl>
                                        <p:attrNameLst>
                                          <p:attrName>style.visibility</p:attrName>
                                        </p:attrNameLst>
                                      </p:cBhvr>
                                      <p:to>
                                        <p:strVal val="hidden"/>
                                      </p:to>
                                    </p:set>
                                  </p:childTnLst>
                                </p:cTn>
                              </p:par>
                            </p:childTnLst>
                          </p:cTn>
                        </p:par>
                        <p:par>
                          <p:cTn id="424" fill="hold">
                            <p:stCondLst>
                              <p:cond delay="1400"/>
                            </p:stCondLst>
                            <p:childTnLst>
                              <p:par>
                                <p:cTn id="425" presetID="1" presetClass="exit" presetSubtype="0" fill="hold" grpId="0" nodeType="afterEffect">
                                  <p:stCondLst>
                                    <p:cond delay="0"/>
                                  </p:stCondLst>
                                  <p:childTnLst>
                                    <p:set>
                                      <p:cBhvr>
                                        <p:cTn id="426" dur="1" fill="hold">
                                          <p:stCondLst>
                                            <p:cond delay="9"/>
                                          </p:stCondLst>
                                        </p:cTn>
                                        <p:tgtEl>
                                          <p:spTgt spid="70">
                                            <p:bg/>
                                          </p:spTgt>
                                        </p:tgtEl>
                                        <p:attrNameLst>
                                          <p:attrName>style.visibility</p:attrName>
                                        </p:attrNameLst>
                                      </p:cBhvr>
                                      <p:to>
                                        <p:strVal val="hidden"/>
                                      </p:to>
                                    </p:set>
                                  </p:childTnLst>
                                </p:cTn>
                              </p:par>
                            </p:childTnLst>
                          </p:cTn>
                        </p:par>
                        <p:par>
                          <p:cTn id="427" fill="hold">
                            <p:stCondLst>
                              <p:cond delay="1410"/>
                            </p:stCondLst>
                            <p:childTnLst>
                              <p:par>
                                <p:cTn id="428" presetID="1" presetClass="exit" presetSubtype="0" fill="hold" grpId="0" nodeType="afterEffect" nodePh="1">
                                  <p:stCondLst>
                                    <p:cond delay="0"/>
                                  </p:stCondLst>
                                  <p:endCondLst>
                                    <p:cond evt="begin" delay="0">
                                      <p:tn val="428"/>
                                    </p:cond>
                                  </p:endCondLst>
                                  <p:childTnLst>
                                    <p:set>
                                      <p:cBhvr>
                                        <p:cTn id="429" dur="1" fill="hold">
                                          <p:stCondLst>
                                            <p:cond delay="9"/>
                                          </p:stCondLst>
                                        </p:cTn>
                                        <p:tgtEl>
                                          <p:spTgt spid="70">
                                            <p:txEl>
                                              <p:pRg st="0" end="0"/>
                                            </p:txEl>
                                          </p:spTgt>
                                        </p:tgtEl>
                                        <p:attrNameLst>
                                          <p:attrName>style.visibility</p:attrName>
                                        </p:attrNameLst>
                                      </p:cBhvr>
                                      <p:to>
                                        <p:strVal val="hidden"/>
                                      </p:to>
                                    </p:set>
                                  </p:childTnLst>
                                </p:cTn>
                              </p:par>
                            </p:childTnLst>
                          </p:cTn>
                        </p:par>
                        <p:par>
                          <p:cTn id="430" fill="hold">
                            <p:stCondLst>
                              <p:cond delay="1420"/>
                            </p:stCondLst>
                            <p:childTnLst>
                              <p:par>
                                <p:cTn id="431" presetID="1" presetClass="exit" presetSubtype="0" fill="hold" grpId="0" nodeType="afterEffect">
                                  <p:stCondLst>
                                    <p:cond delay="0"/>
                                  </p:stCondLst>
                                  <p:childTnLst>
                                    <p:set>
                                      <p:cBhvr>
                                        <p:cTn id="432" dur="1" fill="hold">
                                          <p:stCondLst>
                                            <p:cond delay="9"/>
                                          </p:stCondLst>
                                        </p:cTn>
                                        <p:tgtEl>
                                          <p:spTgt spid="71">
                                            <p:bg/>
                                          </p:spTgt>
                                        </p:tgtEl>
                                        <p:attrNameLst>
                                          <p:attrName>style.visibility</p:attrName>
                                        </p:attrNameLst>
                                      </p:cBhvr>
                                      <p:to>
                                        <p:strVal val="hidden"/>
                                      </p:to>
                                    </p:set>
                                  </p:childTnLst>
                                </p:cTn>
                              </p:par>
                            </p:childTnLst>
                          </p:cTn>
                        </p:par>
                        <p:par>
                          <p:cTn id="433" fill="hold">
                            <p:stCondLst>
                              <p:cond delay="1430"/>
                            </p:stCondLst>
                            <p:childTnLst>
                              <p:par>
                                <p:cTn id="434" presetID="1" presetClass="exit" presetSubtype="0" fill="hold" grpId="0" nodeType="afterEffect" nodePh="1">
                                  <p:stCondLst>
                                    <p:cond delay="0"/>
                                  </p:stCondLst>
                                  <p:endCondLst>
                                    <p:cond evt="begin" delay="0">
                                      <p:tn val="434"/>
                                    </p:cond>
                                  </p:endCondLst>
                                  <p:childTnLst>
                                    <p:set>
                                      <p:cBhvr>
                                        <p:cTn id="435" dur="1" fill="hold">
                                          <p:stCondLst>
                                            <p:cond delay="9"/>
                                          </p:stCondLst>
                                        </p:cTn>
                                        <p:tgtEl>
                                          <p:spTgt spid="71">
                                            <p:txEl>
                                              <p:pRg st="0" end="0"/>
                                            </p:txEl>
                                          </p:spTgt>
                                        </p:tgtEl>
                                        <p:attrNameLst>
                                          <p:attrName>style.visibility</p:attrName>
                                        </p:attrNameLst>
                                      </p:cBhvr>
                                      <p:to>
                                        <p:strVal val="hidden"/>
                                      </p:to>
                                    </p:set>
                                  </p:childTnLst>
                                </p:cTn>
                              </p:par>
                            </p:childTnLst>
                          </p:cTn>
                        </p:par>
                        <p:par>
                          <p:cTn id="436" fill="hold">
                            <p:stCondLst>
                              <p:cond delay="1440"/>
                            </p:stCondLst>
                            <p:childTnLst>
                              <p:par>
                                <p:cTn id="437" presetID="1" presetClass="exit" presetSubtype="0" fill="hold" grpId="0" nodeType="afterEffect">
                                  <p:stCondLst>
                                    <p:cond delay="0"/>
                                  </p:stCondLst>
                                  <p:childTnLst>
                                    <p:set>
                                      <p:cBhvr>
                                        <p:cTn id="438" dur="1" fill="hold">
                                          <p:stCondLst>
                                            <p:cond delay="9"/>
                                          </p:stCondLst>
                                        </p:cTn>
                                        <p:tgtEl>
                                          <p:spTgt spid="72">
                                            <p:bg/>
                                          </p:spTgt>
                                        </p:tgtEl>
                                        <p:attrNameLst>
                                          <p:attrName>style.visibility</p:attrName>
                                        </p:attrNameLst>
                                      </p:cBhvr>
                                      <p:to>
                                        <p:strVal val="hidden"/>
                                      </p:to>
                                    </p:set>
                                  </p:childTnLst>
                                </p:cTn>
                              </p:par>
                            </p:childTnLst>
                          </p:cTn>
                        </p:par>
                        <p:par>
                          <p:cTn id="439" fill="hold">
                            <p:stCondLst>
                              <p:cond delay="1450"/>
                            </p:stCondLst>
                            <p:childTnLst>
                              <p:par>
                                <p:cTn id="440" presetID="1" presetClass="exit" presetSubtype="0" fill="hold" grpId="0" nodeType="afterEffect" nodePh="1">
                                  <p:stCondLst>
                                    <p:cond delay="0"/>
                                  </p:stCondLst>
                                  <p:endCondLst>
                                    <p:cond evt="begin" delay="0">
                                      <p:tn val="440"/>
                                    </p:cond>
                                  </p:endCondLst>
                                  <p:childTnLst>
                                    <p:set>
                                      <p:cBhvr>
                                        <p:cTn id="441" dur="1" fill="hold">
                                          <p:stCondLst>
                                            <p:cond delay="9"/>
                                          </p:stCondLst>
                                        </p:cTn>
                                        <p:tgtEl>
                                          <p:spTgt spid="72">
                                            <p:txEl>
                                              <p:pRg st="0" end="0"/>
                                            </p:txEl>
                                          </p:spTgt>
                                        </p:tgtEl>
                                        <p:attrNameLst>
                                          <p:attrName>style.visibility</p:attrName>
                                        </p:attrNameLst>
                                      </p:cBhvr>
                                      <p:to>
                                        <p:strVal val="hidden"/>
                                      </p:to>
                                    </p:set>
                                  </p:childTnLst>
                                </p:cTn>
                              </p:par>
                            </p:childTnLst>
                          </p:cTn>
                        </p:par>
                        <p:par>
                          <p:cTn id="442" fill="hold">
                            <p:stCondLst>
                              <p:cond delay="1460"/>
                            </p:stCondLst>
                            <p:childTnLst>
                              <p:par>
                                <p:cTn id="443" presetID="1" presetClass="exit" presetSubtype="0" fill="hold" grpId="0" nodeType="afterEffect">
                                  <p:stCondLst>
                                    <p:cond delay="0"/>
                                  </p:stCondLst>
                                  <p:childTnLst>
                                    <p:set>
                                      <p:cBhvr>
                                        <p:cTn id="444" dur="1" fill="hold">
                                          <p:stCondLst>
                                            <p:cond delay="9"/>
                                          </p:stCondLst>
                                        </p:cTn>
                                        <p:tgtEl>
                                          <p:spTgt spid="73">
                                            <p:bg/>
                                          </p:spTgt>
                                        </p:tgtEl>
                                        <p:attrNameLst>
                                          <p:attrName>style.visibility</p:attrName>
                                        </p:attrNameLst>
                                      </p:cBhvr>
                                      <p:to>
                                        <p:strVal val="hidden"/>
                                      </p:to>
                                    </p:set>
                                  </p:childTnLst>
                                </p:cTn>
                              </p:par>
                            </p:childTnLst>
                          </p:cTn>
                        </p:par>
                        <p:par>
                          <p:cTn id="445" fill="hold">
                            <p:stCondLst>
                              <p:cond delay="1470"/>
                            </p:stCondLst>
                            <p:childTnLst>
                              <p:par>
                                <p:cTn id="446" presetID="1" presetClass="exit" presetSubtype="0" fill="hold" grpId="0" nodeType="afterEffect" nodePh="1">
                                  <p:stCondLst>
                                    <p:cond delay="0"/>
                                  </p:stCondLst>
                                  <p:endCondLst>
                                    <p:cond evt="begin" delay="0">
                                      <p:tn val="446"/>
                                    </p:cond>
                                  </p:endCondLst>
                                  <p:childTnLst>
                                    <p:set>
                                      <p:cBhvr>
                                        <p:cTn id="447" dur="1" fill="hold">
                                          <p:stCondLst>
                                            <p:cond delay="9"/>
                                          </p:stCondLst>
                                        </p:cTn>
                                        <p:tgtEl>
                                          <p:spTgt spid="73">
                                            <p:txEl>
                                              <p:pRg st="0" end="0"/>
                                            </p:txEl>
                                          </p:spTgt>
                                        </p:tgtEl>
                                        <p:attrNameLst>
                                          <p:attrName>style.visibility</p:attrName>
                                        </p:attrNameLst>
                                      </p:cBhvr>
                                      <p:to>
                                        <p:strVal val="hidden"/>
                                      </p:to>
                                    </p:set>
                                  </p:childTnLst>
                                </p:cTn>
                              </p:par>
                            </p:childTnLst>
                          </p:cTn>
                        </p:par>
                        <p:par>
                          <p:cTn id="448" fill="hold">
                            <p:stCondLst>
                              <p:cond delay="1480"/>
                            </p:stCondLst>
                            <p:childTnLst>
                              <p:par>
                                <p:cTn id="449" presetID="1" presetClass="exit" presetSubtype="0" fill="hold" grpId="0" nodeType="afterEffect">
                                  <p:stCondLst>
                                    <p:cond delay="0"/>
                                  </p:stCondLst>
                                  <p:childTnLst>
                                    <p:set>
                                      <p:cBhvr>
                                        <p:cTn id="450" dur="1" fill="hold">
                                          <p:stCondLst>
                                            <p:cond delay="9"/>
                                          </p:stCondLst>
                                        </p:cTn>
                                        <p:tgtEl>
                                          <p:spTgt spid="74">
                                            <p:bg/>
                                          </p:spTgt>
                                        </p:tgtEl>
                                        <p:attrNameLst>
                                          <p:attrName>style.visibility</p:attrName>
                                        </p:attrNameLst>
                                      </p:cBhvr>
                                      <p:to>
                                        <p:strVal val="hidden"/>
                                      </p:to>
                                    </p:set>
                                  </p:childTnLst>
                                </p:cTn>
                              </p:par>
                            </p:childTnLst>
                          </p:cTn>
                        </p:par>
                        <p:par>
                          <p:cTn id="451" fill="hold">
                            <p:stCondLst>
                              <p:cond delay="1490"/>
                            </p:stCondLst>
                            <p:childTnLst>
                              <p:par>
                                <p:cTn id="452" presetID="1" presetClass="exit" presetSubtype="0" fill="hold" grpId="0" nodeType="afterEffect" nodePh="1">
                                  <p:stCondLst>
                                    <p:cond delay="0"/>
                                  </p:stCondLst>
                                  <p:endCondLst>
                                    <p:cond evt="begin" delay="0">
                                      <p:tn val="452"/>
                                    </p:cond>
                                  </p:endCondLst>
                                  <p:childTnLst>
                                    <p:set>
                                      <p:cBhvr>
                                        <p:cTn id="453" dur="1" fill="hold">
                                          <p:stCondLst>
                                            <p:cond delay="9"/>
                                          </p:stCondLst>
                                        </p:cTn>
                                        <p:tgtEl>
                                          <p:spTgt spid="74">
                                            <p:txEl>
                                              <p:pRg st="0" end="0"/>
                                            </p:txEl>
                                          </p:spTgt>
                                        </p:tgtEl>
                                        <p:attrNameLst>
                                          <p:attrName>style.visibility</p:attrName>
                                        </p:attrNameLst>
                                      </p:cBhvr>
                                      <p:to>
                                        <p:strVal val="hidden"/>
                                      </p:to>
                                    </p:set>
                                  </p:childTnLst>
                                </p:cTn>
                              </p:par>
                            </p:childTnLst>
                          </p:cTn>
                        </p:par>
                        <p:par>
                          <p:cTn id="454" fill="hold">
                            <p:stCondLst>
                              <p:cond delay="1500"/>
                            </p:stCondLst>
                            <p:childTnLst>
                              <p:par>
                                <p:cTn id="455" presetID="1" presetClass="exit" presetSubtype="0" fill="hold" grpId="0" nodeType="afterEffect">
                                  <p:stCondLst>
                                    <p:cond delay="0"/>
                                  </p:stCondLst>
                                  <p:childTnLst>
                                    <p:set>
                                      <p:cBhvr>
                                        <p:cTn id="456" dur="1" fill="hold">
                                          <p:stCondLst>
                                            <p:cond delay="9"/>
                                          </p:stCondLst>
                                        </p:cTn>
                                        <p:tgtEl>
                                          <p:spTgt spid="75">
                                            <p:bg/>
                                          </p:spTgt>
                                        </p:tgtEl>
                                        <p:attrNameLst>
                                          <p:attrName>style.visibility</p:attrName>
                                        </p:attrNameLst>
                                      </p:cBhvr>
                                      <p:to>
                                        <p:strVal val="hidden"/>
                                      </p:to>
                                    </p:set>
                                  </p:childTnLst>
                                </p:cTn>
                              </p:par>
                            </p:childTnLst>
                          </p:cTn>
                        </p:par>
                        <p:par>
                          <p:cTn id="457" fill="hold">
                            <p:stCondLst>
                              <p:cond delay="1510"/>
                            </p:stCondLst>
                            <p:childTnLst>
                              <p:par>
                                <p:cTn id="458" presetID="1" presetClass="exit" presetSubtype="0" fill="hold" grpId="0" nodeType="afterEffect" nodePh="1">
                                  <p:stCondLst>
                                    <p:cond delay="0"/>
                                  </p:stCondLst>
                                  <p:endCondLst>
                                    <p:cond evt="begin" delay="0">
                                      <p:tn val="458"/>
                                    </p:cond>
                                  </p:endCondLst>
                                  <p:childTnLst>
                                    <p:set>
                                      <p:cBhvr>
                                        <p:cTn id="459" dur="1" fill="hold">
                                          <p:stCondLst>
                                            <p:cond delay="9"/>
                                          </p:stCondLst>
                                        </p:cTn>
                                        <p:tgtEl>
                                          <p:spTgt spid="75">
                                            <p:txEl>
                                              <p:pRg st="0" end="0"/>
                                            </p:txEl>
                                          </p:spTgt>
                                        </p:tgtEl>
                                        <p:attrNameLst>
                                          <p:attrName>style.visibility</p:attrName>
                                        </p:attrNameLst>
                                      </p:cBhvr>
                                      <p:to>
                                        <p:strVal val="hidden"/>
                                      </p:to>
                                    </p:set>
                                  </p:childTnLst>
                                </p:cTn>
                              </p:par>
                            </p:childTnLst>
                          </p:cTn>
                        </p:par>
                        <p:par>
                          <p:cTn id="460" fill="hold">
                            <p:stCondLst>
                              <p:cond delay="1520"/>
                            </p:stCondLst>
                            <p:childTnLst>
                              <p:par>
                                <p:cTn id="461" presetID="1" presetClass="exit" presetSubtype="0" fill="hold" grpId="0" nodeType="afterEffect">
                                  <p:stCondLst>
                                    <p:cond delay="0"/>
                                  </p:stCondLst>
                                  <p:childTnLst>
                                    <p:set>
                                      <p:cBhvr>
                                        <p:cTn id="462" dur="1" fill="hold">
                                          <p:stCondLst>
                                            <p:cond delay="9"/>
                                          </p:stCondLst>
                                        </p:cTn>
                                        <p:tgtEl>
                                          <p:spTgt spid="76">
                                            <p:bg/>
                                          </p:spTgt>
                                        </p:tgtEl>
                                        <p:attrNameLst>
                                          <p:attrName>style.visibility</p:attrName>
                                        </p:attrNameLst>
                                      </p:cBhvr>
                                      <p:to>
                                        <p:strVal val="hidden"/>
                                      </p:to>
                                    </p:set>
                                  </p:childTnLst>
                                </p:cTn>
                              </p:par>
                            </p:childTnLst>
                          </p:cTn>
                        </p:par>
                        <p:par>
                          <p:cTn id="463" fill="hold">
                            <p:stCondLst>
                              <p:cond delay="1530"/>
                            </p:stCondLst>
                            <p:childTnLst>
                              <p:par>
                                <p:cTn id="464" presetID="1" presetClass="exit" presetSubtype="0" fill="hold" grpId="0" nodeType="afterEffect" nodePh="1">
                                  <p:stCondLst>
                                    <p:cond delay="0"/>
                                  </p:stCondLst>
                                  <p:endCondLst>
                                    <p:cond evt="begin" delay="0">
                                      <p:tn val="464"/>
                                    </p:cond>
                                  </p:endCondLst>
                                  <p:childTnLst>
                                    <p:set>
                                      <p:cBhvr>
                                        <p:cTn id="465" dur="1" fill="hold">
                                          <p:stCondLst>
                                            <p:cond delay="9"/>
                                          </p:stCondLst>
                                        </p:cTn>
                                        <p:tgtEl>
                                          <p:spTgt spid="76">
                                            <p:txEl>
                                              <p:pRg st="0" end="0"/>
                                            </p:txEl>
                                          </p:spTgt>
                                        </p:tgtEl>
                                        <p:attrNameLst>
                                          <p:attrName>style.visibility</p:attrName>
                                        </p:attrNameLst>
                                      </p:cBhvr>
                                      <p:to>
                                        <p:strVal val="hidden"/>
                                      </p:to>
                                    </p:set>
                                  </p:childTnLst>
                                </p:cTn>
                              </p:par>
                            </p:childTnLst>
                          </p:cTn>
                        </p:par>
                        <p:par>
                          <p:cTn id="466" fill="hold">
                            <p:stCondLst>
                              <p:cond delay="1540"/>
                            </p:stCondLst>
                            <p:childTnLst>
                              <p:par>
                                <p:cTn id="467" presetID="1" presetClass="exit" presetSubtype="0" fill="hold" grpId="0" nodeType="afterEffect">
                                  <p:stCondLst>
                                    <p:cond delay="0"/>
                                  </p:stCondLst>
                                  <p:childTnLst>
                                    <p:set>
                                      <p:cBhvr>
                                        <p:cTn id="468" dur="1" fill="hold">
                                          <p:stCondLst>
                                            <p:cond delay="9"/>
                                          </p:stCondLst>
                                        </p:cTn>
                                        <p:tgtEl>
                                          <p:spTgt spid="77">
                                            <p:bg/>
                                          </p:spTgt>
                                        </p:tgtEl>
                                        <p:attrNameLst>
                                          <p:attrName>style.visibility</p:attrName>
                                        </p:attrNameLst>
                                      </p:cBhvr>
                                      <p:to>
                                        <p:strVal val="hidden"/>
                                      </p:to>
                                    </p:set>
                                  </p:childTnLst>
                                </p:cTn>
                              </p:par>
                            </p:childTnLst>
                          </p:cTn>
                        </p:par>
                        <p:par>
                          <p:cTn id="469" fill="hold">
                            <p:stCondLst>
                              <p:cond delay="1550"/>
                            </p:stCondLst>
                            <p:childTnLst>
                              <p:par>
                                <p:cTn id="470" presetID="1" presetClass="exit" presetSubtype="0" fill="hold" grpId="0" nodeType="afterEffect" nodePh="1">
                                  <p:stCondLst>
                                    <p:cond delay="0"/>
                                  </p:stCondLst>
                                  <p:endCondLst>
                                    <p:cond evt="begin" delay="0">
                                      <p:tn val="470"/>
                                    </p:cond>
                                  </p:endCondLst>
                                  <p:childTnLst>
                                    <p:set>
                                      <p:cBhvr>
                                        <p:cTn id="471" dur="1" fill="hold">
                                          <p:stCondLst>
                                            <p:cond delay="9"/>
                                          </p:stCondLst>
                                        </p:cTn>
                                        <p:tgtEl>
                                          <p:spTgt spid="77">
                                            <p:txEl>
                                              <p:pRg st="0" end="0"/>
                                            </p:txEl>
                                          </p:spTgt>
                                        </p:tgtEl>
                                        <p:attrNameLst>
                                          <p:attrName>style.visibility</p:attrName>
                                        </p:attrNameLst>
                                      </p:cBhvr>
                                      <p:to>
                                        <p:strVal val="hidden"/>
                                      </p:to>
                                    </p:set>
                                  </p:childTnLst>
                                </p:cTn>
                              </p:par>
                            </p:childTnLst>
                          </p:cTn>
                        </p:par>
                        <p:par>
                          <p:cTn id="472" fill="hold">
                            <p:stCondLst>
                              <p:cond delay="1560"/>
                            </p:stCondLst>
                            <p:childTnLst>
                              <p:par>
                                <p:cTn id="473" presetID="1" presetClass="exit" presetSubtype="0" fill="hold" grpId="0" nodeType="afterEffect">
                                  <p:stCondLst>
                                    <p:cond delay="0"/>
                                  </p:stCondLst>
                                  <p:childTnLst>
                                    <p:set>
                                      <p:cBhvr>
                                        <p:cTn id="474" dur="1" fill="hold">
                                          <p:stCondLst>
                                            <p:cond delay="9"/>
                                          </p:stCondLst>
                                        </p:cTn>
                                        <p:tgtEl>
                                          <p:spTgt spid="78">
                                            <p:bg/>
                                          </p:spTgt>
                                        </p:tgtEl>
                                        <p:attrNameLst>
                                          <p:attrName>style.visibility</p:attrName>
                                        </p:attrNameLst>
                                      </p:cBhvr>
                                      <p:to>
                                        <p:strVal val="hidden"/>
                                      </p:to>
                                    </p:set>
                                  </p:childTnLst>
                                </p:cTn>
                              </p:par>
                            </p:childTnLst>
                          </p:cTn>
                        </p:par>
                        <p:par>
                          <p:cTn id="475" fill="hold">
                            <p:stCondLst>
                              <p:cond delay="1570"/>
                            </p:stCondLst>
                            <p:childTnLst>
                              <p:par>
                                <p:cTn id="476" presetID="1" presetClass="exit" presetSubtype="0" fill="hold" grpId="0" nodeType="afterEffect" nodePh="1">
                                  <p:stCondLst>
                                    <p:cond delay="0"/>
                                  </p:stCondLst>
                                  <p:endCondLst>
                                    <p:cond evt="begin" delay="0">
                                      <p:tn val="476"/>
                                    </p:cond>
                                  </p:endCondLst>
                                  <p:childTnLst>
                                    <p:set>
                                      <p:cBhvr>
                                        <p:cTn id="477" dur="1" fill="hold">
                                          <p:stCondLst>
                                            <p:cond delay="9"/>
                                          </p:stCondLst>
                                        </p:cTn>
                                        <p:tgtEl>
                                          <p:spTgt spid="78">
                                            <p:txEl>
                                              <p:pRg st="0" end="0"/>
                                            </p:txEl>
                                          </p:spTgt>
                                        </p:tgtEl>
                                        <p:attrNameLst>
                                          <p:attrName>style.visibility</p:attrName>
                                        </p:attrNameLst>
                                      </p:cBhvr>
                                      <p:to>
                                        <p:strVal val="hidden"/>
                                      </p:to>
                                    </p:set>
                                  </p:childTnLst>
                                </p:cTn>
                              </p:par>
                            </p:childTnLst>
                          </p:cTn>
                        </p:par>
                        <p:par>
                          <p:cTn id="478" fill="hold">
                            <p:stCondLst>
                              <p:cond delay="1580"/>
                            </p:stCondLst>
                            <p:childTnLst>
                              <p:par>
                                <p:cTn id="479" presetID="1" presetClass="exit" presetSubtype="0" fill="hold" grpId="0" nodeType="afterEffect">
                                  <p:stCondLst>
                                    <p:cond delay="0"/>
                                  </p:stCondLst>
                                  <p:childTnLst>
                                    <p:set>
                                      <p:cBhvr>
                                        <p:cTn id="480" dur="1" fill="hold">
                                          <p:stCondLst>
                                            <p:cond delay="9"/>
                                          </p:stCondLst>
                                        </p:cTn>
                                        <p:tgtEl>
                                          <p:spTgt spid="79">
                                            <p:bg/>
                                          </p:spTgt>
                                        </p:tgtEl>
                                        <p:attrNameLst>
                                          <p:attrName>style.visibility</p:attrName>
                                        </p:attrNameLst>
                                      </p:cBhvr>
                                      <p:to>
                                        <p:strVal val="hidden"/>
                                      </p:to>
                                    </p:set>
                                  </p:childTnLst>
                                </p:cTn>
                              </p:par>
                            </p:childTnLst>
                          </p:cTn>
                        </p:par>
                        <p:par>
                          <p:cTn id="481" fill="hold">
                            <p:stCondLst>
                              <p:cond delay="1590"/>
                            </p:stCondLst>
                            <p:childTnLst>
                              <p:par>
                                <p:cTn id="482" presetID="1" presetClass="exit" presetSubtype="0" fill="hold" grpId="0" nodeType="afterEffect" nodePh="1">
                                  <p:stCondLst>
                                    <p:cond delay="0"/>
                                  </p:stCondLst>
                                  <p:endCondLst>
                                    <p:cond evt="begin" delay="0">
                                      <p:tn val="482"/>
                                    </p:cond>
                                  </p:endCondLst>
                                  <p:childTnLst>
                                    <p:set>
                                      <p:cBhvr>
                                        <p:cTn id="483" dur="1" fill="hold">
                                          <p:stCondLst>
                                            <p:cond delay="9"/>
                                          </p:stCondLst>
                                        </p:cTn>
                                        <p:tgtEl>
                                          <p:spTgt spid="79">
                                            <p:txEl>
                                              <p:pRg st="0" end="0"/>
                                            </p:txEl>
                                          </p:spTgt>
                                        </p:tgtEl>
                                        <p:attrNameLst>
                                          <p:attrName>style.visibility</p:attrName>
                                        </p:attrNameLst>
                                      </p:cBhvr>
                                      <p:to>
                                        <p:strVal val="hidden"/>
                                      </p:to>
                                    </p:set>
                                  </p:childTnLst>
                                </p:cTn>
                              </p:par>
                            </p:childTnLst>
                          </p:cTn>
                        </p:par>
                        <p:par>
                          <p:cTn id="484" fill="hold">
                            <p:stCondLst>
                              <p:cond delay="1600"/>
                            </p:stCondLst>
                            <p:childTnLst>
                              <p:par>
                                <p:cTn id="485" presetID="1" presetClass="exit" presetSubtype="0" fill="hold" grpId="0" nodeType="afterEffect">
                                  <p:stCondLst>
                                    <p:cond delay="0"/>
                                  </p:stCondLst>
                                  <p:childTnLst>
                                    <p:set>
                                      <p:cBhvr>
                                        <p:cTn id="486" dur="1" fill="hold">
                                          <p:stCondLst>
                                            <p:cond delay="9"/>
                                          </p:stCondLst>
                                        </p:cTn>
                                        <p:tgtEl>
                                          <p:spTgt spid="80">
                                            <p:bg/>
                                          </p:spTgt>
                                        </p:tgtEl>
                                        <p:attrNameLst>
                                          <p:attrName>style.visibility</p:attrName>
                                        </p:attrNameLst>
                                      </p:cBhvr>
                                      <p:to>
                                        <p:strVal val="hidden"/>
                                      </p:to>
                                    </p:set>
                                  </p:childTnLst>
                                </p:cTn>
                              </p:par>
                            </p:childTnLst>
                          </p:cTn>
                        </p:par>
                        <p:par>
                          <p:cTn id="487" fill="hold">
                            <p:stCondLst>
                              <p:cond delay="1610"/>
                            </p:stCondLst>
                            <p:childTnLst>
                              <p:par>
                                <p:cTn id="488" presetID="1" presetClass="exit" presetSubtype="0" fill="hold" grpId="0" nodeType="afterEffect" nodePh="1">
                                  <p:stCondLst>
                                    <p:cond delay="0"/>
                                  </p:stCondLst>
                                  <p:endCondLst>
                                    <p:cond evt="begin" delay="0">
                                      <p:tn val="488"/>
                                    </p:cond>
                                  </p:endCondLst>
                                  <p:childTnLst>
                                    <p:set>
                                      <p:cBhvr>
                                        <p:cTn id="489" dur="1" fill="hold">
                                          <p:stCondLst>
                                            <p:cond delay="9"/>
                                          </p:stCondLst>
                                        </p:cTn>
                                        <p:tgtEl>
                                          <p:spTgt spid="80">
                                            <p:txEl>
                                              <p:pRg st="0" end="0"/>
                                            </p:txEl>
                                          </p:spTgt>
                                        </p:tgtEl>
                                        <p:attrNameLst>
                                          <p:attrName>style.visibility</p:attrName>
                                        </p:attrNameLst>
                                      </p:cBhvr>
                                      <p:to>
                                        <p:strVal val="hidden"/>
                                      </p:to>
                                    </p:set>
                                  </p:childTnLst>
                                </p:cTn>
                              </p:par>
                            </p:childTnLst>
                          </p:cTn>
                        </p:par>
                        <p:par>
                          <p:cTn id="490" fill="hold">
                            <p:stCondLst>
                              <p:cond delay="1620"/>
                            </p:stCondLst>
                            <p:childTnLst>
                              <p:par>
                                <p:cTn id="491" presetID="1" presetClass="exit" presetSubtype="0" fill="hold" grpId="0" nodeType="afterEffect">
                                  <p:stCondLst>
                                    <p:cond delay="0"/>
                                  </p:stCondLst>
                                  <p:childTnLst>
                                    <p:set>
                                      <p:cBhvr>
                                        <p:cTn id="492" dur="1" fill="hold">
                                          <p:stCondLst>
                                            <p:cond delay="9"/>
                                          </p:stCondLst>
                                        </p:cTn>
                                        <p:tgtEl>
                                          <p:spTgt spid="81">
                                            <p:bg/>
                                          </p:spTgt>
                                        </p:tgtEl>
                                        <p:attrNameLst>
                                          <p:attrName>style.visibility</p:attrName>
                                        </p:attrNameLst>
                                      </p:cBhvr>
                                      <p:to>
                                        <p:strVal val="hidden"/>
                                      </p:to>
                                    </p:set>
                                  </p:childTnLst>
                                </p:cTn>
                              </p:par>
                            </p:childTnLst>
                          </p:cTn>
                        </p:par>
                        <p:par>
                          <p:cTn id="493" fill="hold">
                            <p:stCondLst>
                              <p:cond delay="1630"/>
                            </p:stCondLst>
                            <p:childTnLst>
                              <p:par>
                                <p:cTn id="494" presetID="1" presetClass="exit" presetSubtype="0" fill="hold" grpId="0" nodeType="afterEffect" nodePh="1">
                                  <p:stCondLst>
                                    <p:cond delay="0"/>
                                  </p:stCondLst>
                                  <p:endCondLst>
                                    <p:cond evt="begin" delay="0">
                                      <p:tn val="494"/>
                                    </p:cond>
                                  </p:endCondLst>
                                  <p:childTnLst>
                                    <p:set>
                                      <p:cBhvr>
                                        <p:cTn id="495" dur="1" fill="hold">
                                          <p:stCondLst>
                                            <p:cond delay="9"/>
                                          </p:stCondLst>
                                        </p:cTn>
                                        <p:tgtEl>
                                          <p:spTgt spid="81">
                                            <p:txEl>
                                              <p:pRg st="0" end="0"/>
                                            </p:txEl>
                                          </p:spTgt>
                                        </p:tgtEl>
                                        <p:attrNameLst>
                                          <p:attrName>style.visibility</p:attrName>
                                        </p:attrNameLst>
                                      </p:cBhvr>
                                      <p:to>
                                        <p:strVal val="hidden"/>
                                      </p:to>
                                    </p:set>
                                  </p:childTnLst>
                                </p:cTn>
                              </p:par>
                            </p:childTnLst>
                          </p:cTn>
                        </p:par>
                        <p:par>
                          <p:cTn id="496" fill="hold">
                            <p:stCondLst>
                              <p:cond delay="1640"/>
                            </p:stCondLst>
                            <p:childTnLst>
                              <p:par>
                                <p:cTn id="497" presetID="1" presetClass="exit" presetSubtype="0" fill="hold" grpId="0" nodeType="afterEffect">
                                  <p:stCondLst>
                                    <p:cond delay="0"/>
                                  </p:stCondLst>
                                  <p:childTnLst>
                                    <p:set>
                                      <p:cBhvr>
                                        <p:cTn id="498" dur="1" fill="hold">
                                          <p:stCondLst>
                                            <p:cond delay="9"/>
                                          </p:stCondLst>
                                        </p:cTn>
                                        <p:tgtEl>
                                          <p:spTgt spid="82">
                                            <p:bg/>
                                          </p:spTgt>
                                        </p:tgtEl>
                                        <p:attrNameLst>
                                          <p:attrName>style.visibility</p:attrName>
                                        </p:attrNameLst>
                                      </p:cBhvr>
                                      <p:to>
                                        <p:strVal val="hidden"/>
                                      </p:to>
                                    </p:set>
                                  </p:childTnLst>
                                </p:cTn>
                              </p:par>
                            </p:childTnLst>
                          </p:cTn>
                        </p:par>
                        <p:par>
                          <p:cTn id="499" fill="hold">
                            <p:stCondLst>
                              <p:cond delay="1650"/>
                            </p:stCondLst>
                            <p:childTnLst>
                              <p:par>
                                <p:cTn id="500" presetID="1" presetClass="exit" presetSubtype="0" fill="hold" grpId="0" nodeType="afterEffect" nodePh="1">
                                  <p:stCondLst>
                                    <p:cond delay="0"/>
                                  </p:stCondLst>
                                  <p:endCondLst>
                                    <p:cond evt="begin" delay="0">
                                      <p:tn val="500"/>
                                    </p:cond>
                                  </p:endCondLst>
                                  <p:childTnLst>
                                    <p:set>
                                      <p:cBhvr>
                                        <p:cTn id="501" dur="1" fill="hold">
                                          <p:stCondLst>
                                            <p:cond delay="9"/>
                                          </p:stCondLst>
                                        </p:cTn>
                                        <p:tgtEl>
                                          <p:spTgt spid="82">
                                            <p:txEl>
                                              <p:pRg st="0" end="0"/>
                                            </p:txEl>
                                          </p:spTgt>
                                        </p:tgtEl>
                                        <p:attrNameLst>
                                          <p:attrName>style.visibility</p:attrName>
                                        </p:attrNameLst>
                                      </p:cBhvr>
                                      <p:to>
                                        <p:strVal val="hidden"/>
                                      </p:to>
                                    </p:set>
                                  </p:childTnLst>
                                </p:cTn>
                              </p:par>
                            </p:childTnLst>
                          </p:cTn>
                        </p:par>
                        <p:par>
                          <p:cTn id="502" fill="hold">
                            <p:stCondLst>
                              <p:cond delay="1660"/>
                            </p:stCondLst>
                            <p:childTnLst>
                              <p:par>
                                <p:cTn id="503" presetID="1" presetClass="exit" presetSubtype="0" fill="hold" grpId="0" nodeType="afterEffect">
                                  <p:stCondLst>
                                    <p:cond delay="0"/>
                                  </p:stCondLst>
                                  <p:childTnLst>
                                    <p:set>
                                      <p:cBhvr>
                                        <p:cTn id="504" dur="1" fill="hold">
                                          <p:stCondLst>
                                            <p:cond delay="9"/>
                                          </p:stCondLst>
                                        </p:cTn>
                                        <p:tgtEl>
                                          <p:spTgt spid="83">
                                            <p:bg/>
                                          </p:spTgt>
                                        </p:tgtEl>
                                        <p:attrNameLst>
                                          <p:attrName>style.visibility</p:attrName>
                                        </p:attrNameLst>
                                      </p:cBhvr>
                                      <p:to>
                                        <p:strVal val="hidden"/>
                                      </p:to>
                                    </p:set>
                                  </p:childTnLst>
                                </p:cTn>
                              </p:par>
                            </p:childTnLst>
                          </p:cTn>
                        </p:par>
                        <p:par>
                          <p:cTn id="505" fill="hold">
                            <p:stCondLst>
                              <p:cond delay="1670"/>
                            </p:stCondLst>
                            <p:childTnLst>
                              <p:par>
                                <p:cTn id="506" presetID="1" presetClass="exit" presetSubtype="0" fill="hold" grpId="0" nodeType="afterEffect" nodePh="1">
                                  <p:stCondLst>
                                    <p:cond delay="0"/>
                                  </p:stCondLst>
                                  <p:endCondLst>
                                    <p:cond evt="begin" delay="0">
                                      <p:tn val="506"/>
                                    </p:cond>
                                  </p:endCondLst>
                                  <p:childTnLst>
                                    <p:set>
                                      <p:cBhvr>
                                        <p:cTn id="507" dur="1" fill="hold">
                                          <p:stCondLst>
                                            <p:cond delay="9"/>
                                          </p:stCondLst>
                                        </p:cTn>
                                        <p:tgtEl>
                                          <p:spTgt spid="83">
                                            <p:txEl>
                                              <p:pRg st="0" end="0"/>
                                            </p:txEl>
                                          </p:spTgt>
                                        </p:tgtEl>
                                        <p:attrNameLst>
                                          <p:attrName>style.visibility</p:attrName>
                                        </p:attrNameLst>
                                      </p:cBhvr>
                                      <p:to>
                                        <p:strVal val="hidden"/>
                                      </p:to>
                                    </p:set>
                                  </p:childTnLst>
                                </p:cTn>
                              </p:par>
                            </p:childTnLst>
                          </p:cTn>
                        </p:par>
                        <p:par>
                          <p:cTn id="508" fill="hold">
                            <p:stCondLst>
                              <p:cond delay="1680"/>
                            </p:stCondLst>
                            <p:childTnLst>
                              <p:par>
                                <p:cTn id="509" presetID="1" presetClass="exit" presetSubtype="0" fill="hold" grpId="0" nodeType="afterEffect">
                                  <p:stCondLst>
                                    <p:cond delay="0"/>
                                  </p:stCondLst>
                                  <p:childTnLst>
                                    <p:set>
                                      <p:cBhvr>
                                        <p:cTn id="510" dur="1" fill="hold">
                                          <p:stCondLst>
                                            <p:cond delay="9"/>
                                          </p:stCondLst>
                                        </p:cTn>
                                        <p:tgtEl>
                                          <p:spTgt spid="84">
                                            <p:bg/>
                                          </p:spTgt>
                                        </p:tgtEl>
                                        <p:attrNameLst>
                                          <p:attrName>style.visibility</p:attrName>
                                        </p:attrNameLst>
                                      </p:cBhvr>
                                      <p:to>
                                        <p:strVal val="hidden"/>
                                      </p:to>
                                    </p:set>
                                  </p:childTnLst>
                                </p:cTn>
                              </p:par>
                            </p:childTnLst>
                          </p:cTn>
                        </p:par>
                        <p:par>
                          <p:cTn id="511" fill="hold">
                            <p:stCondLst>
                              <p:cond delay="1690"/>
                            </p:stCondLst>
                            <p:childTnLst>
                              <p:par>
                                <p:cTn id="512" presetID="1" presetClass="exit" presetSubtype="0" fill="hold" grpId="0" nodeType="afterEffect" nodePh="1">
                                  <p:stCondLst>
                                    <p:cond delay="0"/>
                                  </p:stCondLst>
                                  <p:endCondLst>
                                    <p:cond evt="begin" delay="0">
                                      <p:tn val="512"/>
                                    </p:cond>
                                  </p:endCondLst>
                                  <p:childTnLst>
                                    <p:set>
                                      <p:cBhvr>
                                        <p:cTn id="513" dur="1" fill="hold">
                                          <p:stCondLst>
                                            <p:cond delay="9"/>
                                          </p:stCondLst>
                                        </p:cTn>
                                        <p:tgtEl>
                                          <p:spTgt spid="84">
                                            <p:txEl>
                                              <p:pRg st="0" end="0"/>
                                            </p:txEl>
                                          </p:spTgt>
                                        </p:tgtEl>
                                        <p:attrNameLst>
                                          <p:attrName>style.visibility</p:attrName>
                                        </p:attrNameLst>
                                      </p:cBhvr>
                                      <p:to>
                                        <p:strVal val="hidden"/>
                                      </p:to>
                                    </p:set>
                                  </p:childTnLst>
                                </p:cTn>
                              </p:par>
                            </p:childTnLst>
                          </p:cTn>
                        </p:par>
                        <p:par>
                          <p:cTn id="514" fill="hold">
                            <p:stCondLst>
                              <p:cond delay="1700"/>
                            </p:stCondLst>
                            <p:childTnLst>
                              <p:par>
                                <p:cTn id="515" presetID="1" presetClass="exit" presetSubtype="0" fill="hold" grpId="0" nodeType="afterEffect">
                                  <p:stCondLst>
                                    <p:cond delay="0"/>
                                  </p:stCondLst>
                                  <p:childTnLst>
                                    <p:set>
                                      <p:cBhvr>
                                        <p:cTn id="516" dur="1" fill="hold">
                                          <p:stCondLst>
                                            <p:cond delay="9"/>
                                          </p:stCondLst>
                                        </p:cTn>
                                        <p:tgtEl>
                                          <p:spTgt spid="85">
                                            <p:bg/>
                                          </p:spTgt>
                                        </p:tgtEl>
                                        <p:attrNameLst>
                                          <p:attrName>style.visibility</p:attrName>
                                        </p:attrNameLst>
                                      </p:cBhvr>
                                      <p:to>
                                        <p:strVal val="hidden"/>
                                      </p:to>
                                    </p:set>
                                  </p:childTnLst>
                                </p:cTn>
                              </p:par>
                            </p:childTnLst>
                          </p:cTn>
                        </p:par>
                        <p:par>
                          <p:cTn id="517" fill="hold">
                            <p:stCondLst>
                              <p:cond delay="1710"/>
                            </p:stCondLst>
                            <p:childTnLst>
                              <p:par>
                                <p:cTn id="518" presetID="1" presetClass="exit" presetSubtype="0" fill="hold" grpId="0" nodeType="afterEffect" nodePh="1">
                                  <p:stCondLst>
                                    <p:cond delay="0"/>
                                  </p:stCondLst>
                                  <p:endCondLst>
                                    <p:cond evt="begin" delay="0">
                                      <p:tn val="518"/>
                                    </p:cond>
                                  </p:endCondLst>
                                  <p:childTnLst>
                                    <p:set>
                                      <p:cBhvr>
                                        <p:cTn id="519" dur="1" fill="hold">
                                          <p:stCondLst>
                                            <p:cond delay="9"/>
                                          </p:stCondLst>
                                        </p:cTn>
                                        <p:tgtEl>
                                          <p:spTgt spid="85">
                                            <p:txEl>
                                              <p:pRg st="0" end="0"/>
                                            </p:txEl>
                                          </p:spTgt>
                                        </p:tgtEl>
                                        <p:attrNameLst>
                                          <p:attrName>style.visibility</p:attrName>
                                        </p:attrNameLst>
                                      </p:cBhvr>
                                      <p:to>
                                        <p:strVal val="hidden"/>
                                      </p:to>
                                    </p:set>
                                  </p:childTnLst>
                                </p:cTn>
                              </p:par>
                            </p:childTnLst>
                          </p:cTn>
                        </p:par>
                        <p:par>
                          <p:cTn id="520" fill="hold">
                            <p:stCondLst>
                              <p:cond delay="1720"/>
                            </p:stCondLst>
                            <p:childTnLst>
                              <p:par>
                                <p:cTn id="521" presetID="1" presetClass="exit" presetSubtype="0" fill="hold" grpId="0" nodeType="afterEffect">
                                  <p:stCondLst>
                                    <p:cond delay="0"/>
                                  </p:stCondLst>
                                  <p:childTnLst>
                                    <p:set>
                                      <p:cBhvr>
                                        <p:cTn id="522" dur="1" fill="hold">
                                          <p:stCondLst>
                                            <p:cond delay="9"/>
                                          </p:stCondLst>
                                        </p:cTn>
                                        <p:tgtEl>
                                          <p:spTgt spid="86">
                                            <p:bg/>
                                          </p:spTgt>
                                        </p:tgtEl>
                                        <p:attrNameLst>
                                          <p:attrName>style.visibility</p:attrName>
                                        </p:attrNameLst>
                                      </p:cBhvr>
                                      <p:to>
                                        <p:strVal val="hidden"/>
                                      </p:to>
                                    </p:set>
                                  </p:childTnLst>
                                </p:cTn>
                              </p:par>
                            </p:childTnLst>
                          </p:cTn>
                        </p:par>
                        <p:par>
                          <p:cTn id="523" fill="hold">
                            <p:stCondLst>
                              <p:cond delay="1730"/>
                            </p:stCondLst>
                            <p:childTnLst>
                              <p:par>
                                <p:cTn id="524" presetID="1" presetClass="exit" presetSubtype="0" fill="hold" grpId="0" nodeType="afterEffect" nodePh="1">
                                  <p:stCondLst>
                                    <p:cond delay="0"/>
                                  </p:stCondLst>
                                  <p:endCondLst>
                                    <p:cond evt="begin" delay="0">
                                      <p:tn val="524"/>
                                    </p:cond>
                                  </p:endCondLst>
                                  <p:childTnLst>
                                    <p:set>
                                      <p:cBhvr>
                                        <p:cTn id="525" dur="1" fill="hold">
                                          <p:stCondLst>
                                            <p:cond delay="9"/>
                                          </p:stCondLst>
                                        </p:cTn>
                                        <p:tgtEl>
                                          <p:spTgt spid="86">
                                            <p:txEl>
                                              <p:pRg st="0" end="0"/>
                                            </p:txEl>
                                          </p:spTgt>
                                        </p:tgtEl>
                                        <p:attrNameLst>
                                          <p:attrName>style.visibility</p:attrName>
                                        </p:attrNameLst>
                                      </p:cBhvr>
                                      <p:to>
                                        <p:strVal val="hidden"/>
                                      </p:to>
                                    </p:set>
                                  </p:childTnLst>
                                </p:cTn>
                              </p:par>
                            </p:childTnLst>
                          </p:cTn>
                        </p:par>
                        <p:par>
                          <p:cTn id="526" fill="hold">
                            <p:stCondLst>
                              <p:cond delay="1740"/>
                            </p:stCondLst>
                            <p:childTnLst>
                              <p:par>
                                <p:cTn id="527" presetID="1" presetClass="exit" presetSubtype="0" fill="hold" grpId="0" nodeType="afterEffect">
                                  <p:stCondLst>
                                    <p:cond delay="0"/>
                                  </p:stCondLst>
                                  <p:childTnLst>
                                    <p:set>
                                      <p:cBhvr>
                                        <p:cTn id="528" dur="1" fill="hold">
                                          <p:stCondLst>
                                            <p:cond delay="9"/>
                                          </p:stCondLst>
                                        </p:cTn>
                                        <p:tgtEl>
                                          <p:spTgt spid="87">
                                            <p:bg/>
                                          </p:spTgt>
                                        </p:tgtEl>
                                        <p:attrNameLst>
                                          <p:attrName>style.visibility</p:attrName>
                                        </p:attrNameLst>
                                      </p:cBhvr>
                                      <p:to>
                                        <p:strVal val="hidden"/>
                                      </p:to>
                                    </p:set>
                                  </p:childTnLst>
                                </p:cTn>
                              </p:par>
                            </p:childTnLst>
                          </p:cTn>
                        </p:par>
                        <p:par>
                          <p:cTn id="529" fill="hold">
                            <p:stCondLst>
                              <p:cond delay="1750"/>
                            </p:stCondLst>
                            <p:childTnLst>
                              <p:par>
                                <p:cTn id="530" presetID="1" presetClass="exit" presetSubtype="0" fill="hold" grpId="0" nodeType="afterEffect" nodePh="1">
                                  <p:stCondLst>
                                    <p:cond delay="0"/>
                                  </p:stCondLst>
                                  <p:endCondLst>
                                    <p:cond evt="begin" delay="0">
                                      <p:tn val="530"/>
                                    </p:cond>
                                  </p:endCondLst>
                                  <p:childTnLst>
                                    <p:set>
                                      <p:cBhvr>
                                        <p:cTn id="531" dur="1" fill="hold">
                                          <p:stCondLst>
                                            <p:cond delay="9"/>
                                          </p:stCondLst>
                                        </p:cTn>
                                        <p:tgtEl>
                                          <p:spTgt spid="87">
                                            <p:txEl>
                                              <p:pRg st="0" end="0"/>
                                            </p:txEl>
                                          </p:spTgt>
                                        </p:tgtEl>
                                        <p:attrNameLst>
                                          <p:attrName>style.visibility</p:attrName>
                                        </p:attrNameLst>
                                      </p:cBhvr>
                                      <p:to>
                                        <p:strVal val="hidden"/>
                                      </p:to>
                                    </p:set>
                                  </p:childTnLst>
                                </p:cTn>
                              </p:par>
                            </p:childTnLst>
                          </p:cTn>
                        </p:par>
                        <p:par>
                          <p:cTn id="532" fill="hold">
                            <p:stCondLst>
                              <p:cond delay="1760"/>
                            </p:stCondLst>
                            <p:childTnLst>
                              <p:par>
                                <p:cTn id="533" presetID="1" presetClass="exit" presetSubtype="0" fill="hold" grpId="0" nodeType="afterEffect">
                                  <p:stCondLst>
                                    <p:cond delay="0"/>
                                  </p:stCondLst>
                                  <p:childTnLst>
                                    <p:set>
                                      <p:cBhvr>
                                        <p:cTn id="534" dur="1" fill="hold">
                                          <p:stCondLst>
                                            <p:cond delay="9"/>
                                          </p:stCondLst>
                                        </p:cTn>
                                        <p:tgtEl>
                                          <p:spTgt spid="88">
                                            <p:bg/>
                                          </p:spTgt>
                                        </p:tgtEl>
                                        <p:attrNameLst>
                                          <p:attrName>style.visibility</p:attrName>
                                        </p:attrNameLst>
                                      </p:cBhvr>
                                      <p:to>
                                        <p:strVal val="hidden"/>
                                      </p:to>
                                    </p:set>
                                  </p:childTnLst>
                                </p:cTn>
                              </p:par>
                            </p:childTnLst>
                          </p:cTn>
                        </p:par>
                        <p:par>
                          <p:cTn id="535" fill="hold">
                            <p:stCondLst>
                              <p:cond delay="1770"/>
                            </p:stCondLst>
                            <p:childTnLst>
                              <p:par>
                                <p:cTn id="536" presetID="1" presetClass="exit" presetSubtype="0" fill="hold" grpId="0" nodeType="afterEffect" nodePh="1">
                                  <p:stCondLst>
                                    <p:cond delay="0"/>
                                  </p:stCondLst>
                                  <p:endCondLst>
                                    <p:cond evt="begin" delay="0">
                                      <p:tn val="536"/>
                                    </p:cond>
                                  </p:endCondLst>
                                  <p:childTnLst>
                                    <p:set>
                                      <p:cBhvr>
                                        <p:cTn id="537" dur="1" fill="hold">
                                          <p:stCondLst>
                                            <p:cond delay="9"/>
                                          </p:stCondLst>
                                        </p:cTn>
                                        <p:tgtEl>
                                          <p:spTgt spid="88">
                                            <p:txEl>
                                              <p:pRg st="0" end="0"/>
                                            </p:txEl>
                                          </p:spTgt>
                                        </p:tgtEl>
                                        <p:attrNameLst>
                                          <p:attrName>style.visibility</p:attrName>
                                        </p:attrNameLst>
                                      </p:cBhvr>
                                      <p:to>
                                        <p:strVal val="hidden"/>
                                      </p:to>
                                    </p:set>
                                  </p:childTnLst>
                                </p:cTn>
                              </p:par>
                            </p:childTnLst>
                          </p:cTn>
                        </p:par>
                        <p:par>
                          <p:cTn id="538" fill="hold">
                            <p:stCondLst>
                              <p:cond delay="1780"/>
                            </p:stCondLst>
                            <p:childTnLst>
                              <p:par>
                                <p:cTn id="539" presetID="1" presetClass="exit" presetSubtype="0" fill="hold" grpId="0" nodeType="afterEffect">
                                  <p:stCondLst>
                                    <p:cond delay="0"/>
                                  </p:stCondLst>
                                  <p:childTnLst>
                                    <p:set>
                                      <p:cBhvr>
                                        <p:cTn id="540" dur="1" fill="hold">
                                          <p:stCondLst>
                                            <p:cond delay="9"/>
                                          </p:stCondLst>
                                        </p:cTn>
                                        <p:tgtEl>
                                          <p:spTgt spid="89">
                                            <p:bg/>
                                          </p:spTgt>
                                        </p:tgtEl>
                                        <p:attrNameLst>
                                          <p:attrName>style.visibility</p:attrName>
                                        </p:attrNameLst>
                                      </p:cBhvr>
                                      <p:to>
                                        <p:strVal val="hidden"/>
                                      </p:to>
                                    </p:set>
                                  </p:childTnLst>
                                </p:cTn>
                              </p:par>
                            </p:childTnLst>
                          </p:cTn>
                        </p:par>
                        <p:par>
                          <p:cTn id="541" fill="hold">
                            <p:stCondLst>
                              <p:cond delay="1790"/>
                            </p:stCondLst>
                            <p:childTnLst>
                              <p:par>
                                <p:cTn id="542" presetID="1" presetClass="exit" presetSubtype="0" fill="hold" grpId="0" nodeType="afterEffect" nodePh="1">
                                  <p:stCondLst>
                                    <p:cond delay="0"/>
                                  </p:stCondLst>
                                  <p:endCondLst>
                                    <p:cond evt="begin" delay="0">
                                      <p:tn val="542"/>
                                    </p:cond>
                                  </p:endCondLst>
                                  <p:childTnLst>
                                    <p:set>
                                      <p:cBhvr>
                                        <p:cTn id="543" dur="1" fill="hold">
                                          <p:stCondLst>
                                            <p:cond delay="9"/>
                                          </p:stCondLst>
                                        </p:cTn>
                                        <p:tgtEl>
                                          <p:spTgt spid="89">
                                            <p:txEl>
                                              <p:pRg st="0" end="0"/>
                                            </p:txEl>
                                          </p:spTgt>
                                        </p:tgtEl>
                                        <p:attrNameLst>
                                          <p:attrName>style.visibility</p:attrName>
                                        </p:attrNameLst>
                                      </p:cBhvr>
                                      <p:to>
                                        <p:strVal val="hidden"/>
                                      </p:to>
                                    </p:set>
                                  </p:childTnLst>
                                </p:cTn>
                              </p:par>
                            </p:childTnLst>
                          </p:cTn>
                        </p:par>
                        <p:par>
                          <p:cTn id="544" fill="hold">
                            <p:stCondLst>
                              <p:cond delay="1800"/>
                            </p:stCondLst>
                            <p:childTnLst>
                              <p:par>
                                <p:cTn id="545" presetID="1" presetClass="exit" presetSubtype="0" fill="hold" grpId="0" nodeType="afterEffect">
                                  <p:stCondLst>
                                    <p:cond delay="0"/>
                                  </p:stCondLst>
                                  <p:childTnLst>
                                    <p:set>
                                      <p:cBhvr>
                                        <p:cTn id="546" dur="1" fill="hold">
                                          <p:stCondLst>
                                            <p:cond delay="9"/>
                                          </p:stCondLst>
                                        </p:cTn>
                                        <p:tgtEl>
                                          <p:spTgt spid="90">
                                            <p:bg/>
                                          </p:spTgt>
                                        </p:tgtEl>
                                        <p:attrNameLst>
                                          <p:attrName>style.visibility</p:attrName>
                                        </p:attrNameLst>
                                      </p:cBhvr>
                                      <p:to>
                                        <p:strVal val="hidden"/>
                                      </p:to>
                                    </p:set>
                                  </p:childTnLst>
                                </p:cTn>
                              </p:par>
                            </p:childTnLst>
                          </p:cTn>
                        </p:par>
                        <p:par>
                          <p:cTn id="547" fill="hold">
                            <p:stCondLst>
                              <p:cond delay="1810"/>
                            </p:stCondLst>
                            <p:childTnLst>
                              <p:par>
                                <p:cTn id="548" presetID="1" presetClass="exit" presetSubtype="0" fill="hold" grpId="0" nodeType="afterEffect" nodePh="1">
                                  <p:stCondLst>
                                    <p:cond delay="0"/>
                                  </p:stCondLst>
                                  <p:endCondLst>
                                    <p:cond evt="begin" delay="0">
                                      <p:tn val="548"/>
                                    </p:cond>
                                  </p:endCondLst>
                                  <p:childTnLst>
                                    <p:set>
                                      <p:cBhvr>
                                        <p:cTn id="549" dur="1" fill="hold">
                                          <p:stCondLst>
                                            <p:cond delay="9"/>
                                          </p:stCondLst>
                                        </p:cTn>
                                        <p:tgtEl>
                                          <p:spTgt spid="90">
                                            <p:txEl>
                                              <p:pRg st="0" end="0"/>
                                            </p:txEl>
                                          </p:spTgt>
                                        </p:tgtEl>
                                        <p:attrNameLst>
                                          <p:attrName>style.visibility</p:attrName>
                                        </p:attrNameLst>
                                      </p:cBhvr>
                                      <p:to>
                                        <p:strVal val="hidden"/>
                                      </p:to>
                                    </p:set>
                                  </p:childTnLst>
                                </p:cTn>
                              </p:par>
                            </p:childTnLst>
                          </p:cTn>
                        </p:par>
                        <p:par>
                          <p:cTn id="550" fill="hold">
                            <p:stCondLst>
                              <p:cond delay="1820"/>
                            </p:stCondLst>
                            <p:childTnLst>
                              <p:par>
                                <p:cTn id="551" presetID="1" presetClass="exit" presetSubtype="0" fill="hold" grpId="0" nodeType="afterEffect">
                                  <p:stCondLst>
                                    <p:cond delay="0"/>
                                  </p:stCondLst>
                                  <p:childTnLst>
                                    <p:set>
                                      <p:cBhvr>
                                        <p:cTn id="552" dur="1" fill="hold">
                                          <p:stCondLst>
                                            <p:cond delay="9"/>
                                          </p:stCondLst>
                                        </p:cTn>
                                        <p:tgtEl>
                                          <p:spTgt spid="91">
                                            <p:bg/>
                                          </p:spTgt>
                                        </p:tgtEl>
                                        <p:attrNameLst>
                                          <p:attrName>style.visibility</p:attrName>
                                        </p:attrNameLst>
                                      </p:cBhvr>
                                      <p:to>
                                        <p:strVal val="hidden"/>
                                      </p:to>
                                    </p:set>
                                  </p:childTnLst>
                                </p:cTn>
                              </p:par>
                            </p:childTnLst>
                          </p:cTn>
                        </p:par>
                        <p:par>
                          <p:cTn id="553" fill="hold">
                            <p:stCondLst>
                              <p:cond delay="1830"/>
                            </p:stCondLst>
                            <p:childTnLst>
                              <p:par>
                                <p:cTn id="554" presetID="1" presetClass="exit" presetSubtype="0" fill="hold" grpId="0" nodeType="afterEffect" nodePh="1">
                                  <p:stCondLst>
                                    <p:cond delay="0"/>
                                  </p:stCondLst>
                                  <p:endCondLst>
                                    <p:cond evt="begin" delay="0">
                                      <p:tn val="554"/>
                                    </p:cond>
                                  </p:endCondLst>
                                  <p:childTnLst>
                                    <p:set>
                                      <p:cBhvr>
                                        <p:cTn id="555" dur="1" fill="hold">
                                          <p:stCondLst>
                                            <p:cond delay="9"/>
                                          </p:stCondLst>
                                        </p:cTn>
                                        <p:tgtEl>
                                          <p:spTgt spid="91">
                                            <p:txEl>
                                              <p:pRg st="0" end="0"/>
                                            </p:txEl>
                                          </p:spTgt>
                                        </p:tgtEl>
                                        <p:attrNameLst>
                                          <p:attrName>style.visibility</p:attrName>
                                        </p:attrNameLst>
                                      </p:cBhvr>
                                      <p:to>
                                        <p:strVal val="hidden"/>
                                      </p:to>
                                    </p:set>
                                  </p:childTnLst>
                                </p:cTn>
                              </p:par>
                            </p:childTnLst>
                          </p:cTn>
                        </p:par>
                        <p:par>
                          <p:cTn id="556" fill="hold">
                            <p:stCondLst>
                              <p:cond delay="1840"/>
                            </p:stCondLst>
                            <p:childTnLst>
                              <p:par>
                                <p:cTn id="557" presetID="1" presetClass="exit" presetSubtype="0" fill="hold" grpId="0" nodeType="afterEffect">
                                  <p:stCondLst>
                                    <p:cond delay="0"/>
                                  </p:stCondLst>
                                  <p:childTnLst>
                                    <p:set>
                                      <p:cBhvr>
                                        <p:cTn id="558" dur="1" fill="hold">
                                          <p:stCondLst>
                                            <p:cond delay="9"/>
                                          </p:stCondLst>
                                        </p:cTn>
                                        <p:tgtEl>
                                          <p:spTgt spid="92">
                                            <p:bg/>
                                          </p:spTgt>
                                        </p:tgtEl>
                                        <p:attrNameLst>
                                          <p:attrName>style.visibility</p:attrName>
                                        </p:attrNameLst>
                                      </p:cBhvr>
                                      <p:to>
                                        <p:strVal val="hidden"/>
                                      </p:to>
                                    </p:set>
                                  </p:childTnLst>
                                </p:cTn>
                              </p:par>
                            </p:childTnLst>
                          </p:cTn>
                        </p:par>
                        <p:par>
                          <p:cTn id="559" fill="hold">
                            <p:stCondLst>
                              <p:cond delay="1850"/>
                            </p:stCondLst>
                            <p:childTnLst>
                              <p:par>
                                <p:cTn id="560" presetID="1" presetClass="exit" presetSubtype="0" fill="hold" grpId="0" nodeType="afterEffect" nodePh="1">
                                  <p:stCondLst>
                                    <p:cond delay="0"/>
                                  </p:stCondLst>
                                  <p:endCondLst>
                                    <p:cond evt="begin" delay="0">
                                      <p:tn val="560"/>
                                    </p:cond>
                                  </p:endCondLst>
                                  <p:childTnLst>
                                    <p:set>
                                      <p:cBhvr>
                                        <p:cTn id="561" dur="1" fill="hold">
                                          <p:stCondLst>
                                            <p:cond delay="9"/>
                                          </p:stCondLst>
                                        </p:cTn>
                                        <p:tgtEl>
                                          <p:spTgt spid="92">
                                            <p:txEl>
                                              <p:pRg st="0" end="0"/>
                                            </p:txEl>
                                          </p:spTgt>
                                        </p:tgtEl>
                                        <p:attrNameLst>
                                          <p:attrName>style.visibility</p:attrName>
                                        </p:attrNameLst>
                                      </p:cBhvr>
                                      <p:to>
                                        <p:strVal val="hidden"/>
                                      </p:to>
                                    </p:set>
                                  </p:childTnLst>
                                </p:cTn>
                              </p:par>
                            </p:childTnLst>
                          </p:cTn>
                        </p:par>
                        <p:par>
                          <p:cTn id="562" fill="hold">
                            <p:stCondLst>
                              <p:cond delay="1860"/>
                            </p:stCondLst>
                            <p:childTnLst>
                              <p:par>
                                <p:cTn id="563" presetID="1" presetClass="exit" presetSubtype="0" fill="hold" grpId="0" nodeType="afterEffect">
                                  <p:stCondLst>
                                    <p:cond delay="0"/>
                                  </p:stCondLst>
                                  <p:childTnLst>
                                    <p:set>
                                      <p:cBhvr>
                                        <p:cTn id="564" dur="1" fill="hold">
                                          <p:stCondLst>
                                            <p:cond delay="9"/>
                                          </p:stCondLst>
                                        </p:cTn>
                                        <p:tgtEl>
                                          <p:spTgt spid="93">
                                            <p:bg/>
                                          </p:spTgt>
                                        </p:tgtEl>
                                        <p:attrNameLst>
                                          <p:attrName>style.visibility</p:attrName>
                                        </p:attrNameLst>
                                      </p:cBhvr>
                                      <p:to>
                                        <p:strVal val="hidden"/>
                                      </p:to>
                                    </p:set>
                                  </p:childTnLst>
                                </p:cTn>
                              </p:par>
                            </p:childTnLst>
                          </p:cTn>
                        </p:par>
                        <p:par>
                          <p:cTn id="565" fill="hold">
                            <p:stCondLst>
                              <p:cond delay="1870"/>
                            </p:stCondLst>
                            <p:childTnLst>
                              <p:par>
                                <p:cTn id="566" presetID="1" presetClass="exit" presetSubtype="0" fill="hold" grpId="0" nodeType="afterEffect" nodePh="1">
                                  <p:stCondLst>
                                    <p:cond delay="0"/>
                                  </p:stCondLst>
                                  <p:endCondLst>
                                    <p:cond evt="begin" delay="0">
                                      <p:tn val="566"/>
                                    </p:cond>
                                  </p:endCondLst>
                                  <p:childTnLst>
                                    <p:set>
                                      <p:cBhvr>
                                        <p:cTn id="567" dur="1" fill="hold">
                                          <p:stCondLst>
                                            <p:cond delay="9"/>
                                          </p:stCondLst>
                                        </p:cTn>
                                        <p:tgtEl>
                                          <p:spTgt spid="93">
                                            <p:txEl>
                                              <p:pRg st="0" end="0"/>
                                            </p:txEl>
                                          </p:spTgt>
                                        </p:tgtEl>
                                        <p:attrNameLst>
                                          <p:attrName>style.visibility</p:attrName>
                                        </p:attrNameLst>
                                      </p:cBhvr>
                                      <p:to>
                                        <p:strVal val="hidden"/>
                                      </p:to>
                                    </p:set>
                                  </p:childTnLst>
                                </p:cTn>
                              </p:par>
                            </p:childTnLst>
                          </p:cTn>
                        </p:par>
                        <p:par>
                          <p:cTn id="568" fill="hold">
                            <p:stCondLst>
                              <p:cond delay="1880"/>
                            </p:stCondLst>
                            <p:childTnLst>
                              <p:par>
                                <p:cTn id="569" presetID="1" presetClass="exit" presetSubtype="0" fill="hold" grpId="0" nodeType="afterEffect">
                                  <p:stCondLst>
                                    <p:cond delay="0"/>
                                  </p:stCondLst>
                                  <p:childTnLst>
                                    <p:set>
                                      <p:cBhvr>
                                        <p:cTn id="570" dur="1" fill="hold">
                                          <p:stCondLst>
                                            <p:cond delay="9"/>
                                          </p:stCondLst>
                                        </p:cTn>
                                        <p:tgtEl>
                                          <p:spTgt spid="94">
                                            <p:bg/>
                                          </p:spTgt>
                                        </p:tgtEl>
                                        <p:attrNameLst>
                                          <p:attrName>style.visibility</p:attrName>
                                        </p:attrNameLst>
                                      </p:cBhvr>
                                      <p:to>
                                        <p:strVal val="hidden"/>
                                      </p:to>
                                    </p:set>
                                  </p:childTnLst>
                                </p:cTn>
                              </p:par>
                            </p:childTnLst>
                          </p:cTn>
                        </p:par>
                        <p:par>
                          <p:cTn id="571" fill="hold">
                            <p:stCondLst>
                              <p:cond delay="1890"/>
                            </p:stCondLst>
                            <p:childTnLst>
                              <p:par>
                                <p:cTn id="572" presetID="1" presetClass="exit" presetSubtype="0" fill="hold" grpId="0" nodeType="afterEffect" nodePh="1">
                                  <p:stCondLst>
                                    <p:cond delay="0"/>
                                  </p:stCondLst>
                                  <p:endCondLst>
                                    <p:cond evt="begin" delay="0">
                                      <p:tn val="572"/>
                                    </p:cond>
                                  </p:endCondLst>
                                  <p:childTnLst>
                                    <p:set>
                                      <p:cBhvr>
                                        <p:cTn id="573" dur="1" fill="hold">
                                          <p:stCondLst>
                                            <p:cond delay="9"/>
                                          </p:stCondLst>
                                        </p:cTn>
                                        <p:tgtEl>
                                          <p:spTgt spid="94">
                                            <p:txEl>
                                              <p:pRg st="0" end="0"/>
                                            </p:txEl>
                                          </p:spTgt>
                                        </p:tgtEl>
                                        <p:attrNameLst>
                                          <p:attrName>style.visibility</p:attrName>
                                        </p:attrNameLst>
                                      </p:cBhvr>
                                      <p:to>
                                        <p:strVal val="hidden"/>
                                      </p:to>
                                    </p:set>
                                  </p:childTnLst>
                                </p:cTn>
                              </p:par>
                            </p:childTnLst>
                          </p:cTn>
                        </p:par>
                        <p:par>
                          <p:cTn id="574" fill="hold">
                            <p:stCondLst>
                              <p:cond delay="1900"/>
                            </p:stCondLst>
                            <p:childTnLst>
                              <p:par>
                                <p:cTn id="575" presetID="1" presetClass="exit" presetSubtype="0" fill="hold" grpId="0" nodeType="afterEffect">
                                  <p:stCondLst>
                                    <p:cond delay="0"/>
                                  </p:stCondLst>
                                  <p:childTnLst>
                                    <p:set>
                                      <p:cBhvr>
                                        <p:cTn id="576" dur="1" fill="hold">
                                          <p:stCondLst>
                                            <p:cond delay="9"/>
                                          </p:stCondLst>
                                        </p:cTn>
                                        <p:tgtEl>
                                          <p:spTgt spid="95">
                                            <p:bg/>
                                          </p:spTgt>
                                        </p:tgtEl>
                                        <p:attrNameLst>
                                          <p:attrName>style.visibility</p:attrName>
                                        </p:attrNameLst>
                                      </p:cBhvr>
                                      <p:to>
                                        <p:strVal val="hidden"/>
                                      </p:to>
                                    </p:set>
                                  </p:childTnLst>
                                </p:cTn>
                              </p:par>
                            </p:childTnLst>
                          </p:cTn>
                        </p:par>
                        <p:par>
                          <p:cTn id="577" fill="hold">
                            <p:stCondLst>
                              <p:cond delay="1910"/>
                            </p:stCondLst>
                            <p:childTnLst>
                              <p:par>
                                <p:cTn id="578" presetID="1" presetClass="exit" presetSubtype="0" fill="hold" grpId="0" nodeType="afterEffect" nodePh="1">
                                  <p:stCondLst>
                                    <p:cond delay="0"/>
                                  </p:stCondLst>
                                  <p:endCondLst>
                                    <p:cond evt="begin" delay="0">
                                      <p:tn val="578"/>
                                    </p:cond>
                                  </p:endCondLst>
                                  <p:childTnLst>
                                    <p:set>
                                      <p:cBhvr>
                                        <p:cTn id="579" dur="1" fill="hold">
                                          <p:stCondLst>
                                            <p:cond delay="9"/>
                                          </p:stCondLst>
                                        </p:cTn>
                                        <p:tgtEl>
                                          <p:spTgt spid="95">
                                            <p:txEl>
                                              <p:pRg st="0" end="0"/>
                                            </p:txEl>
                                          </p:spTgt>
                                        </p:tgtEl>
                                        <p:attrNameLst>
                                          <p:attrName>style.visibility</p:attrName>
                                        </p:attrNameLst>
                                      </p:cBhvr>
                                      <p:to>
                                        <p:strVal val="hidden"/>
                                      </p:to>
                                    </p:set>
                                  </p:childTnLst>
                                </p:cTn>
                              </p:par>
                            </p:childTnLst>
                          </p:cTn>
                        </p:par>
                        <p:par>
                          <p:cTn id="580" fill="hold">
                            <p:stCondLst>
                              <p:cond delay="1920"/>
                            </p:stCondLst>
                            <p:childTnLst>
                              <p:par>
                                <p:cTn id="581" presetID="1" presetClass="exit" presetSubtype="0" fill="hold" grpId="0" nodeType="afterEffect">
                                  <p:stCondLst>
                                    <p:cond delay="0"/>
                                  </p:stCondLst>
                                  <p:childTnLst>
                                    <p:set>
                                      <p:cBhvr>
                                        <p:cTn id="582" dur="1" fill="hold">
                                          <p:stCondLst>
                                            <p:cond delay="9"/>
                                          </p:stCondLst>
                                        </p:cTn>
                                        <p:tgtEl>
                                          <p:spTgt spid="96">
                                            <p:bg/>
                                          </p:spTgt>
                                        </p:tgtEl>
                                        <p:attrNameLst>
                                          <p:attrName>style.visibility</p:attrName>
                                        </p:attrNameLst>
                                      </p:cBhvr>
                                      <p:to>
                                        <p:strVal val="hidden"/>
                                      </p:to>
                                    </p:set>
                                  </p:childTnLst>
                                </p:cTn>
                              </p:par>
                            </p:childTnLst>
                          </p:cTn>
                        </p:par>
                        <p:par>
                          <p:cTn id="583" fill="hold">
                            <p:stCondLst>
                              <p:cond delay="1930"/>
                            </p:stCondLst>
                            <p:childTnLst>
                              <p:par>
                                <p:cTn id="584" presetID="1" presetClass="exit" presetSubtype="0" fill="hold" grpId="0" nodeType="afterEffect" nodePh="1">
                                  <p:stCondLst>
                                    <p:cond delay="0"/>
                                  </p:stCondLst>
                                  <p:endCondLst>
                                    <p:cond evt="begin" delay="0">
                                      <p:tn val="584"/>
                                    </p:cond>
                                  </p:endCondLst>
                                  <p:childTnLst>
                                    <p:set>
                                      <p:cBhvr>
                                        <p:cTn id="585" dur="1" fill="hold">
                                          <p:stCondLst>
                                            <p:cond delay="9"/>
                                          </p:stCondLst>
                                        </p:cTn>
                                        <p:tgtEl>
                                          <p:spTgt spid="96">
                                            <p:txEl>
                                              <p:pRg st="0" end="0"/>
                                            </p:txEl>
                                          </p:spTgt>
                                        </p:tgtEl>
                                        <p:attrNameLst>
                                          <p:attrName>style.visibility</p:attrName>
                                        </p:attrNameLst>
                                      </p:cBhvr>
                                      <p:to>
                                        <p:strVal val="hidden"/>
                                      </p:to>
                                    </p:set>
                                  </p:childTnLst>
                                </p:cTn>
                              </p:par>
                            </p:childTnLst>
                          </p:cTn>
                        </p:par>
                        <p:par>
                          <p:cTn id="586" fill="hold">
                            <p:stCondLst>
                              <p:cond delay="1940"/>
                            </p:stCondLst>
                            <p:childTnLst>
                              <p:par>
                                <p:cTn id="587" presetID="1" presetClass="exit" presetSubtype="0" fill="hold" grpId="0" nodeType="afterEffect">
                                  <p:stCondLst>
                                    <p:cond delay="0"/>
                                  </p:stCondLst>
                                  <p:childTnLst>
                                    <p:set>
                                      <p:cBhvr>
                                        <p:cTn id="588" dur="1" fill="hold">
                                          <p:stCondLst>
                                            <p:cond delay="9"/>
                                          </p:stCondLst>
                                        </p:cTn>
                                        <p:tgtEl>
                                          <p:spTgt spid="97">
                                            <p:bg/>
                                          </p:spTgt>
                                        </p:tgtEl>
                                        <p:attrNameLst>
                                          <p:attrName>style.visibility</p:attrName>
                                        </p:attrNameLst>
                                      </p:cBhvr>
                                      <p:to>
                                        <p:strVal val="hidden"/>
                                      </p:to>
                                    </p:set>
                                  </p:childTnLst>
                                </p:cTn>
                              </p:par>
                            </p:childTnLst>
                          </p:cTn>
                        </p:par>
                        <p:par>
                          <p:cTn id="589" fill="hold">
                            <p:stCondLst>
                              <p:cond delay="1950"/>
                            </p:stCondLst>
                            <p:childTnLst>
                              <p:par>
                                <p:cTn id="590" presetID="1" presetClass="exit" presetSubtype="0" fill="hold" grpId="0" nodeType="afterEffect" nodePh="1">
                                  <p:stCondLst>
                                    <p:cond delay="0"/>
                                  </p:stCondLst>
                                  <p:endCondLst>
                                    <p:cond evt="begin" delay="0">
                                      <p:tn val="590"/>
                                    </p:cond>
                                  </p:endCondLst>
                                  <p:childTnLst>
                                    <p:set>
                                      <p:cBhvr>
                                        <p:cTn id="591" dur="1" fill="hold">
                                          <p:stCondLst>
                                            <p:cond delay="9"/>
                                          </p:stCondLst>
                                        </p:cTn>
                                        <p:tgtEl>
                                          <p:spTgt spid="97">
                                            <p:txEl>
                                              <p:pRg st="0" end="0"/>
                                            </p:txEl>
                                          </p:spTgt>
                                        </p:tgtEl>
                                        <p:attrNameLst>
                                          <p:attrName>style.visibility</p:attrName>
                                        </p:attrNameLst>
                                      </p:cBhvr>
                                      <p:to>
                                        <p:strVal val="hidden"/>
                                      </p:to>
                                    </p:set>
                                  </p:childTnLst>
                                </p:cTn>
                              </p:par>
                            </p:childTnLst>
                          </p:cTn>
                        </p:par>
                        <p:par>
                          <p:cTn id="592" fill="hold">
                            <p:stCondLst>
                              <p:cond delay="1960"/>
                            </p:stCondLst>
                            <p:childTnLst>
                              <p:par>
                                <p:cTn id="593" presetID="1" presetClass="exit" presetSubtype="0" fill="hold" grpId="0" nodeType="afterEffect">
                                  <p:stCondLst>
                                    <p:cond delay="0"/>
                                  </p:stCondLst>
                                  <p:childTnLst>
                                    <p:set>
                                      <p:cBhvr>
                                        <p:cTn id="594" dur="1" fill="hold">
                                          <p:stCondLst>
                                            <p:cond delay="9"/>
                                          </p:stCondLst>
                                        </p:cTn>
                                        <p:tgtEl>
                                          <p:spTgt spid="98">
                                            <p:bg/>
                                          </p:spTgt>
                                        </p:tgtEl>
                                        <p:attrNameLst>
                                          <p:attrName>style.visibility</p:attrName>
                                        </p:attrNameLst>
                                      </p:cBhvr>
                                      <p:to>
                                        <p:strVal val="hidden"/>
                                      </p:to>
                                    </p:set>
                                  </p:childTnLst>
                                </p:cTn>
                              </p:par>
                            </p:childTnLst>
                          </p:cTn>
                        </p:par>
                        <p:par>
                          <p:cTn id="595" fill="hold">
                            <p:stCondLst>
                              <p:cond delay="1970"/>
                            </p:stCondLst>
                            <p:childTnLst>
                              <p:par>
                                <p:cTn id="596" presetID="1" presetClass="exit" presetSubtype="0" fill="hold" grpId="0" nodeType="afterEffect" nodePh="1">
                                  <p:stCondLst>
                                    <p:cond delay="0"/>
                                  </p:stCondLst>
                                  <p:endCondLst>
                                    <p:cond evt="begin" delay="0">
                                      <p:tn val="596"/>
                                    </p:cond>
                                  </p:endCondLst>
                                  <p:childTnLst>
                                    <p:set>
                                      <p:cBhvr>
                                        <p:cTn id="597" dur="1" fill="hold">
                                          <p:stCondLst>
                                            <p:cond delay="9"/>
                                          </p:stCondLst>
                                        </p:cTn>
                                        <p:tgtEl>
                                          <p:spTgt spid="98">
                                            <p:txEl>
                                              <p:pRg st="0" end="0"/>
                                            </p:txEl>
                                          </p:spTgt>
                                        </p:tgtEl>
                                        <p:attrNameLst>
                                          <p:attrName>style.visibility</p:attrName>
                                        </p:attrNameLst>
                                      </p:cBhvr>
                                      <p:to>
                                        <p:strVal val="hidden"/>
                                      </p:to>
                                    </p:set>
                                  </p:childTnLst>
                                </p:cTn>
                              </p:par>
                            </p:childTnLst>
                          </p:cTn>
                        </p:par>
                        <p:par>
                          <p:cTn id="598" fill="hold">
                            <p:stCondLst>
                              <p:cond delay="1980"/>
                            </p:stCondLst>
                            <p:childTnLst>
                              <p:par>
                                <p:cTn id="599" presetID="1" presetClass="exit" presetSubtype="0" fill="hold" grpId="0" nodeType="afterEffect">
                                  <p:stCondLst>
                                    <p:cond delay="0"/>
                                  </p:stCondLst>
                                  <p:childTnLst>
                                    <p:set>
                                      <p:cBhvr>
                                        <p:cTn id="600" dur="1" fill="hold">
                                          <p:stCondLst>
                                            <p:cond delay="9"/>
                                          </p:stCondLst>
                                        </p:cTn>
                                        <p:tgtEl>
                                          <p:spTgt spid="99">
                                            <p:bg/>
                                          </p:spTgt>
                                        </p:tgtEl>
                                        <p:attrNameLst>
                                          <p:attrName>style.visibility</p:attrName>
                                        </p:attrNameLst>
                                      </p:cBhvr>
                                      <p:to>
                                        <p:strVal val="hidden"/>
                                      </p:to>
                                    </p:set>
                                  </p:childTnLst>
                                </p:cTn>
                              </p:par>
                            </p:childTnLst>
                          </p:cTn>
                        </p:par>
                        <p:par>
                          <p:cTn id="601" fill="hold">
                            <p:stCondLst>
                              <p:cond delay="1990"/>
                            </p:stCondLst>
                            <p:childTnLst>
                              <p:par>
                                <p:cTn id="602" presetID="1" presetClass="exit" presetSubtype="0" fill="hold" grpId="0" nodeType="afterEffect" nodePh="1">
                                  <p:stCondLst>
                                    <p:cond delay="0"/>
                                  </p:stCondLst>
                                  <p:endCondLst>
                                    <p:cond evt="begin" delay="0">
                                      <p:tn val="602"/>
                                    </p:cond>
                                  </p:endCondLst>
                                  <p:childTnLst>
                                    <p:set>
                                      <p:cBhvr>
                                        <p:cTn id="603" dur="1" fill="hold">
                                          <p:stCondLst>
                                            <p:cond delay="9"/>
                                          </p:stCondLst>
                                        </p:cTn>
                                        <p:tgtEl>
                                          <p:spTgt spid="99">
                                            <p:txEl>
                                              <p:pRg st="0" end="0"/>
                                            </p:txEl>
                                          </p:spTgt>
                                        </p:tgtEl>
                                        <p:attrNameLst>
                                          <p:attrName>style.visibility</p:attrName>
                                        </p:attrNameLst>
                                      </p:cBhvr>
                                      <p:to>
                                        <p:strVal val="hidden"/>
                                      </p:to>
                                    </p:set>
                                  </p:childTnLst>
                                </p:cTn>
                              </p:par>
                            </p:childTnLst>
                          </p:cTn>
                        </p:par>
                        <p:par>
                          <p:cTn id="604" fill="hold">
                            <p:stCondLst>
                              <p:cond delay="2000"/>
                            </p:stCondLst>
                            <p:childTnLst>
                              <p:par>
                                <p:cTn id="605" presetID="1" presetClass="exit" presetSubtype="0" fill="hold" grpId="0" nodeType="afterEffect">
                                  <p:stCondLst>
                                    <p:cond delay="0"/>
                                  </p:stCondLst>
                                  <p:childTnLst>
                                    <p:set>
                                      <p:cBhvr>
                                        <p:cTn id="606" dur="1" fill="hold">
                                          <p:stCondLst>
                                            <p:cond delay="9"/>
                                          </p:stCondLst>
                                        </p:cTn>
                                        <p:tgtEl>
                                          <p:spTgt spid="100">
                                            <p:bg/>
                                          </p:spTgt>
                                        </p:tgtEl>
                                        <p:attrNameLst>
                                          <p:attrName>style.visibility</p:attrName>
                                        </p:attrNameLst>
                                      </p:cBhvr>
                                      <p:to>
                                        <p:strVal val="hidden"/>
                                      </p:to>
                                    </p:set>
                                  </p:childTnLst>
                                </p:cTn>
                              </p:par>
                            </p:childTnLst>
                          </p:cTn>
                        </p:par>
                        <p:par>
                          <p:cTn id="607" fill="hold">
                            <p:stCondLst>
                              <p:cond delay="2010"/>
                            </p:stCondLst>
                            <p:childTnLst>
                              <p:par>
                                <p:cTn id="608" presetID="1" presetClass="exit" presetSubtype="0" fill="hold" grpId="0" nodeType="afterEffect" nodePh="1">
                                  <p:stCondLst>
                                    <p:cond delay="0"/>
                                  </p:stCondLst>
                                  <p:endCondLst>
                                    <p:cond evt="begin" delay="0">
                                      <p:tn val="608"/>
                                    </p:cond>
                                  </p:endCondLst>
                                  <p:childTnLst>
                                    <p:set>
                                      <p:cBhvr>
                                        <p:cTn id="609" dur="1" fill="hold">
                                          <p:stCondLst>
                                            <p:cond delay="9"/>
                                          </p:stCondLst>
                                        </p:cTn>
                                        <p:tgtEl>
                                          <p:spTgt spid="100">
                                            <p:txEl>
                                              <p:pRg st="0" end="0"/>
                                            </p:txEl>
                                          </p:spTgt>
                                        </p:tgtEl>
                                        <p:attrNameLst>
                                          <p:attrName>style.visibility</p:attrName>
                                        </p:attrNameLst>
                                      </p:cBhvr>
                                      <p:to>
                                        <p:strVal val="hidden"/>
                                      </p:to>
                                    </p:set>
                                  </p:childTnLst>
                                </p:cTn>
                              </p:par>
                            </p:childTnLst>
                          </p:cTn>
                        </p:par>
                        <p:par>
                          <p:cTn id="610" fill="hold">
                            <p:stCondLst>
                              <p:cond delay="2020"/>
                            </p:stCondLst>
                            <p:childTnLst>
                              <p:par>
                                <p:cTn id="611" presetID="1" presetClass="exit" presetSubtype="0" fill="hold" grpId="0" nodeType="afterEffect">
                                  <p:stCondLst>
                                    <p:cond delay="0"/>
                                  </p:stCondLst>
                                  <p:childTnLst>
                                    <p:set>
                                      <p:cBhvr>
                                        <p:cTn id="612" dur="1" fill="hold">
                                          <p:stCondLst>
                                            <p:cond delay="9"/>
                                          </p:stCondLst>
                                        </p:cTn>
                                        <p:tgtEl>
                                          <p:spTgt spid="101">
                                            <p:bg/>
                                          </p:spTgt>
                                        </p:tgtEl>
                                        <p:attrNameLst>
                                          <p:attrName>style.visibility</p:attrName>
                                        </p:attrNameLst>
                                      </p:cBhvr>
                                      <p:to>
                                        <p:strVal val="hidden"/>
                                      </p:to>
                                    </p:set>
                                  </p:childTnLst>
                                </p:cTn>
                              </p:par>
                            </p:childTnLst>
                          </p:cTn>
                        </p:par>
                        <p:par>
                          <p:cTn id="613" fill="hold">
                            <p:stCondLst>
                              <p:cond delay="2030"/>
                            </p:stCondLst>
                            <p:childTnLst>
                              <p:par>
                                <p:cTn id="614" presetID="1" presetClass="exit" presetSubtype="0" fill="hold" grpId="0" nodeType="afterEffect" nodePh="1">
                                  <p:stCondLst>
                                    <p:cond delay="0"/>
                                  </p:stCondLst>
                                  <p:endCondLst>
                                    <p:cond evt="begin" delay="0">
                                      <p:tn val="614"/>
                                    </p:cond>
                                  </p:endCondLst>
                                  <p:childTnLst>
                                    <p:set>
                                      <p:cBhvr>
                                        <p:cTn id="615" dur="1" fill="hold">
                                          <p:stCondLst>
                                            <p:cond delay="9"/>
                                          </p:stCondLst>
                                        </p:cTn>
                                        <p:tgtEl>
                                          <p:spTgt spid="101">
                                            <p:txEl>
                                              <p:pRg st="0" end="0"/>
                                            </p:txEl>
                                          </p:spTgt>
                                        </p:tgtEl>
                                        <p:attrNameLst>
                                          <p:attrName>style.visibility</p:attrName>
                                        </p:attrNameLst>
                                      </p:cBhvr>
                                      <p:to>
                                        <p:strVal val="hidden"/>
                                      </p:to>
                                    </p:set>
                                  </p:childTnLst>
                                </p:cTn>
                              </p:par>
                            </p:childTnLst>
                          </p:cTn>
                        </p:par>
                        <p:par>
                          <p:cTn id="616" fill="hold">
                            <p:stCondLst>
                              <p:cond delay="2040"/>
                            </p:stCondLst>
                            <p:childTnLst>
                              <p:par>
                                <p:cTn id="617" presetID="1" presetClass="exit" presetSubtype="0" fill="hold" grpId="0" nodeType="afterEffect">
                                  <p:stCondLst>
                                    <p:cond delay="0"/>
                                  </p:stCondLst>
                                  <p:childTnLst>
                                    <p:set>
                                      <p:cBhvr>
                                        <p:cTn id="618" dur="1" fill="hold">
                                          <p:stCondLst>
                                            <p:cond delay="9"/>
                                          </p:stCondLst>
                                        </p:cTn>
                                        <p:tgtEl>
                                          <p:spTgt spid="102">
                                            <p:bg/>
                                          </p:spTgt>
                                        </p:tgtEl>
                                        <p:attrNameLst>
                                          <p:attrName>style.visibility</p:attrName>
                                        </p:attrNameLst>
                                      </p:cBhvr>
                                      <p:to>
                                        <p:strVal val="hidden"/>
                                      </p:to>
                                    </p:set>
                                  </p:childTnLst>
                                </p:cTn>
                              </p:par>
                            </p:childTnLst>
                          </p:cTn>
                        </p:par>
                        <p:par>
                          <p:cTn id="619" fill="hold">
                            <p:stCondLst>
                              <p:cond delay="2050"/>
                            </p:stCondLst>
                            <p:childTnLst>
                              <p:par>
                                <p:cTn id="620" presetID="1" presetClass="exit" presetSubtype="0" fill="hold" grpId="0" nodeType="afterEffect" nodePh="1">
                                  <p:stCondLst>
                                    <p:cond delay="0"/>
                                  </p:stCondLst>
                                  <p:endCondLst>
                                    <p:cond evt="begin" delay="0">
                                      <p:tn val="620"/>
                                    </p:cond>
                                  </p:endCondLst>
                                  <p:childTnLst>
                                    <p:set>
                                      <p:cBhvr>
                                        <p:cTn id="621" dur="1" fill="hold">
                                          <p:stCondLst>
                                            <p:cond delay="9"/>
                                          </p:stCondLst>
                                        </p:cTn>
                                        <p:tgtEl>
                                          <p:spTgt spid="102">
                                            <p:txEl>
                                              <p:pRg st="0" end="0"/>
                                            </p:txEl>
                                          </p:spTgt>
                                        </p:tgtEl>
                                        <p:attrNameLst>
                                          <p:attrName>style.visibility</p:attrName>
                                        </p:attrNameLst>
                                      </p:cBhvr>
                                      <p:to>
                                        <p:strVal val="hidden"/>
                                      </p:to>
                                    </p:set>
                                  </p:childTnLst>
                                </p:cTn>
                              </p:par>
                            </p:childTnLst>
                          </p:cTn>
                        </p:par>
                        <p:par>
                          <p:cTn id="622" fill="hold">
                            <p:stCondLst>
                              <p:cond delay="2060"/>
                            </p:stCondLst>
                            <p:childTnLst>
                              <p:par>
                                <p:cTn id="623" presetID="1" presetClass="exit" presetSubtype="0" fill="hold" grpId="0" nodeType="afterEffect">
                                  <p:stCondLst>
                                    <p:cond delay="0"/>
                                  </p:stCondLst>
                                  <p:childTnLst>
                                    <p:set>
                                      <p:cBhvr>
                                        <p:cTn id="624" dur="1" fill="hold">
                                          <p:stCondLst>
                                            <p:cond delay="9"/>
                                          </p:stCondLst>
                                        </p:cTn>
                                        <p:tgtEl>
                                          <p:spTgt spid="103">
                                            <p:bg/>
                                          </p:spTgt>
                                        </p:tgtEl>
                                        <p:attrNameLst>
                                          <p:attrName>style.visibility</p:attrName>
                                        </p:attrNameLst>
                                      </p:cBhvr>
                                      <p:to>
                                        <p:strVal val="hidden"/>
                                      </p:to>
                                    </p:set>
                                  </p:childTnLst>
                                </p:cTn>
                              </p:par>
                            </p:childTnLst>
                          </p:cTn>
                        </p:par>
                        <p:par>
                          <p:cTn id="625" fill="hold">
                            <p:stCondLst>
                              <p:cond delay="2070"/>
                            </p:stCondLst>
                            <p:childTnLst>
                              <p:par>
                                <p:cTn id="626" presetID="1" presetClass="exit" presetSubtype="0" fill="hold" grpId="0" nodeType="afterEffect" nodePh="1">
                                  <p:stCondLst>
                                    <p:cond delay="0"/>
                                  </p:stCondLst>
                                  <p:endCondLst>
                                    <p:cond evt="begin" delay="0">
                                      <p:tn val="626"/>
                                    </p:cond>
                                  </p:endCondLst>
                                  <p:childTnLst>
                                    <p:set>
                                      <p:cBhvr>
                                        <p:cTn id="627" dur="1" fill="hold">
                                          <p:stCondLst>
                                            <p:cond delay="9"/>
                                          </p:stCondLst>
                                        </p:cTn>
                                        <p:tgtEl>
                                          <p:spTgt spid="103">
                                            <p:txEl>
                                              <p:pRg st="0" end="0"/>
                                            </p:txEl>
                                          </p:spTgt>
                                        </p:tgtEl>
                                        <p:attrNameLst>
                                          <p:attrName>style.visibility</p:attrName>
                                        </p:attrNameLst>
                                      </p:cBhvr>
                                      <p:to>
                                        <p:strVal val="hidden"/>
                                      </p:to>
                                    </p:set>
                                  </p:childTnLst>
                                </p:cTn>
                              </p:par>
                            </p:childTnLst>
                          </p:cTn>
                        </p:par>
                        <p:par>
                          <p:cTn id="628" fill="hold">
                            <p:stCondLst>
                              <p:cond delay="2080"/>
                            </p:stCondLst>
                            <p:childTnLst>
                              <p:par>
                                <p:cTn id="629" presetID="1" presetClass="exit" presetSubtype="0" fill="hold" grpId="0" nodeType="afterEffect">
                                  <p:stCondLst>
                                    <p:cond delay="0"/>
                                  </p:stCondLst>
                                  <p:childTnLst>
                                    <p:set>
                                      <p:cBhvr>
                                        <p:cTn id="630" dur="1" fill="hold">
                                          <p:stCondLst>
                                            <p:cond delay="9"/>
                                          </p:stCondLst>
                                        </p:cTn>
                                        <p:tgtEl>
                                          <p:spTgt spid="104">
                                            <p:bg/>
                                          </p:spTgt>
                                        </p:tgtEl>
                                        <p:attrNameLst>
                                          <p:attrName>style.visibility</p:attrName>
                                        </p:attrNameLst>
                                      </p:cBhvr>
                                      <p:to>
                                        <p:strVal val="hidden"/>
                                      </p:to>
                                    </p:set>
                                  </p:childTnLst>
                                </p:cTn>
                              </p:par>
                            </p:childTnLst>
                          </p:cTn>
                        </p:par>
                        <p:par>
                          <p:cTn id="631" fill="hold">
                            <p:stCondLst>
                              <p:cond delay="2090"/>
                            </p:stCondLst>
                            <p:childTnLst>
                              <p:par>
                                <p:cTn id="632" presetID="1" presetClass="exit" presetSubtype="0" fill="hold" grpId="0" nodeType="afterEffect" nodePh="1">
                                  <p:stCondLst>
                                    <p:cond delay="0"/>
                                  </p:stCondLst>
                                  <p:endCondLst>
                                    <p:cond evt="begin" delay="0">
                                      <p:tn val="632"/>
                                    </p:cond>
                                  </p:endCondLst>
                                  <p:childTnLst>
                                    <p:set>
                                      <p:cBhvr>
                                        <p:cTn id="633" dur="1" fill="hold">
                                          <p:stCondLst>
                                            <p:cond delay="9"/>
                                          </p:stCondLst>
                                        </p:cTn>
                                        <p:tgtEl>
                                          <p:spTgt spid="104">
                                            <p:txEl>
                                              <p:pRg st="0" end="0"/>
                                            </p:txEl>
                                          </p:spTgt>
                                        </p:tgtEl>
                                        <p:attrNameLst>
                                          <p:attrName>style.visibility</p:attrName>
                                        </p:attrNameLst>
                                      </p:cBhvr>
                                      <p:to>
                                        <p:strVal val="hidden"/>
                                      </p:to>
                                    </p:set>
                                  </p:childTnLst>
                                </p:cTn>
                              </p:par>
                            </p:childTnLst>
                          </p:cTn>
                        </p:par>
                        <p:par>
                          <p:cTn id="634" fill="hold">
                            <p:stCondLst>
                              <p:cond delay="2100"/>
                            </p:stCondLst>
                            <p:childTnLst>
                              <p:par>
                                <p:cTn id="635" presetID="1" presetClass="exit" presetSubtype="0" fill="hold" grpId="0" nodeType="afterEffect">
                                  <p:stCondLst>
                                    <p:cond delay="0"/>
                                  </p:stCondLst>
                                  <p:childTnLst>
                                    <p:set>
                                      <p:cBhvr>
                                        <p:cTn id="636" dur="1" fill="hold">
                                          <p:stCondLst>
                                            <p:cond delay="9"/>
                                          </p:stCondLst>
                                        </p:cTn>
                                        <p:tgtEl>
                                          <p:spTgt spid="105">
                                            <p:bg/>
                                          </p:spTgt>
                                        </p:tgtEl>
                                        <p:attrNameLst>
                                          <p:attrName>style.visibility</p:attrName>
                                        </p:attrNameLst>
                                      </p:cBhvr>
                                      <p:to>
                                        <p:strVal val="hidden"/>
                                      </p:to>
                                    </p:set>
                                  </p:childTnLst>
                                </p:cTn>
                              </p:par>
                            </p:childTnLst>
                          </p:cTn>
                        </p:par>
                        <p:par>
                          <p:cTn id="637" fill="hold">
                            <p:stCondLst>
                              <p:cond delay="2110"/>
                            </p:stCondLst>
                            <p:childTnLst>
                              <p:par>
                                <p:cTn id="638" presetID="1" presetClass="exit" presetSubtype="0" fill="hold" grpId="0" nodeType="afterEffect" nodePh="1">
                                  <p:stCondLst>
                                    <p:cond delay="0"/>
                                  </p:stCondLst>
                                  <p:endCondLst>
                                    <p:cond evt="begin" delay="0">
                                      <p:tn val="638"/>
                                    </p:cond>
                                  </p:endCondLst>
                                  <p:childTnLst>
                                    <p:set>
                                      <p:cBhvr>
                                        <p:cTn id="639" dur="1" fill="hold">
                                          <p:stCondLst>
                                            <p:cond delay="9"/>
                                          </p:stCondLst>
                                        </p:cTn>
                                        <p:tgtEl>
                                          <p:spTgt spid="105">
                                            <p:txEl>
                                              <p:pRg st="0" end="0"/>
                                            </p:txEl>
                                          </p:spTgt>
                                        </p:tgtEl>
                                        <p:attrNameLst>
                                          <p:attrName>style.visibility</p:attrName>
                                        </p:attrNameLst>
                                      </p:cBhvr>
                                      <p:to>
                                        <p:strVal val="hidden"/>
                                      </p:to>
                                    </p:set>
                                  </p:childTnLst>
                                </p:cTn>
                              </p:par>
                            </p:childTnLst>
                          </p:cTn>
                        </p:par>
                        <p:par>
                          <p:cTn id="640" fill="hold">
                            <p:stCondLst>
                              <p:cond delay="2120"/>
                            </p:stCondLst>
                            <p:childTnLst>
                              <p:par>
                                <p:cTn id="641" presetID="1" presetClass="exit" presetSubtype="0" fill="hold" grpId="0" nodeType="afterEffect">
                                  <p:stCondLst>
                                    <p:cond delay="0"/>
                                  </p:stCondLst>
                                  <p:childTnLst>
                                    <p:set>
                                      <p:cBhvr>
                                        <p:cTn id="642" dur="1" fill="hold">
                                          <p:stCondLst>
                                            <p:cond delay="9"/>
                                          </p:stCondLst>
                                        </p:cTn>
                                        <p:tgtEl>
                                          <p:spTgt spid="106">
                                            <p:bg/>
                                          </p:spTgt>
                                        </p:tgtEl>
                                        <p:attrNameLst>
                                          <p:attrName>style.visibility</p:attrName>
                                        </p:attrNameLst>
                                      </p:cBhvr>
                                      <p:to>
                                        <p:strVal val="hidden"/>
                                      </p:to>
                                    </p:set>
                                  </p:childTnLst>
                                </p:cTn>
                              </p:par>
                            </p:childTnLst>
                          </p:cTn>
                        </p:par>
                        <p:par>
                          <p:cTn id="643" fill="hold">
                            <p:stCondLst>
                              <p:cond delay="2130"/>
                            </p:stCondLst>
                            <p:childTnLst>
                              <p:par>
                                <p:cTn id="644" presetID="1" presetClass="exit" presetSubtype="0" fill="hold" grpId="0" nodeType="afterEffect" nodePh="1">
                                  <p:stCondLst>
                                    <p:cond delay="0"/>
                                  </p:stCondLst>
                                  <p:endCondLst>
                                    <p:cond evt="begin" delay="0">
                                      <p:tn val="644"/>
                                    </p:cond>
                                  </p:endCondLst>
                                  <p:childTnLst>
                                    <p:set>
                                      <p:cBhvr>
                                        <p:cTn id="645" dur="1" fill="hold">
                                          <p:stCondLst>
                                            <p:cond delay="9"/>
                                          </p:stCondLst>
                                        </p:cTn>
                                        <p:tgtEl>
                                          <p:spTgt spid="106">
                                            <p:txEl>
                                              <p:pRg st="0" end="0"/>
                                            </p:txEl>
                                          </p:spTgt>
                                        </p:tgtEl>
                                        <p:attrNameLst>
                                          <p:attrName>style.visibility</p:attrName>
                                        </p:attrNameLst>
                                      </p:cBhvr>
                                      <p:to>
                                        <p:strVal val="hidden"/>
                                      </p:to>
                                    </p:set>
                                  </p:childTnLst>
                                </p:cTn>
                              </p:par>
                            </p:childTnLst>
                          </p:cTn>
                        </p:par>
                        <p:par>
                          <p:cTn id="646" fill="hold">
                            <p:stCondLst>
                              <p:cond delay="2140"/>
                            </p:stCondLst>
                            <p:childTnLst>
                              <p:par>
                                <p:cTn id="647" presetID="1" presetClass="exit" presetSubtype="0" fill="hold" grpId="0" nodeType="afterEffect">
                                  <p:stCondLst>
                                    <p:cond delay="0"/>
                                  </p:stCondLst>
                                  <p:childTnLst>
                                    <p:set>
                                      <p:cBhvr>
                                        <p:cTn id="648" dur="1" fill="hold">
                                          <p:stCondLst>
                                            <p:cond delay="9"/>
                                          </p:stCondLst>
                                        </p:cTn>
                                        <p:tgtEl>
                                          <p:spTgt spid="107">
                                            <p:bg/>
                                          </p:spTgt>
                                        </p:tgtEl>
                                        <p:attrNameLst>
                                          <p:attrName>style.visibility</p:attrName>
                                        </p:attrNameLst>
                                      </p:cBhvr>
                                      <p:to>
                                        <p:strVal val="hidden"/>
                                      </p:to>
                                    </p:set>
                                  </p:childTnLst>
                                </p:cTn>
                              </p:par>
                            </p:childTnLst>
                          </p:cTn>
                        </p:par>
                        <p:par>
                          <p:cTn id="649" fill="hold">
                            <p:stCondLst>
                              <p:cond delay="2150"/>
                            </p:stCondLst>
                            <p:childTnLst>
                              <p:par>
                                <p:cTn id="650" presetID="1" presetClass="exit" presetSubtype="0" fill="hold" grpId="0" nodeType="afterEffect" nodePh="1">
                                  <p:stCondLst>
                                    <p:cond delay="0"/>
                                  </p:stCondLst>
                                  <p:endCondLst>
                                    <p:cond evt="begin" delay="0">
                                      <p:tn val="650"/>
                                    </p:cond>
                                  </p:endCondLst>
                                  <p:childTnLst>
                                    <p:set>
                                      <p:cBhvr>
                                        <p:cTn id="651" dur="1" fill="hold">
                                          <p:stCondLst>
                                            <p:cond delay="9"/>
                                          </p:stCondLst>
                                        </p:cTn>
                                        <p:tgtEl>
                                          <p:spTgt spid="107">
                                            <p:txEl>
                                              <p:pRg st="0" end="0"/>
                                            </p:txEl>
                                          </p:spTgt>
                                        </p:tgtEl>
                                        <p:attrNameLst>
                                          <p:attrName>style.visibility</p:attrName>
                                        </p:attrNameLst>
                                      </p:cBhvr>
                                      <p:to>
                                        <p:strVal val="hidden"/>
                                      </p:to>
                                    </p:set>
                                  </p:childTnLst>
                                </p:cTn>
                              </p:par>
                            </p:childTnLst>
                          </p:cTn>
                        </p:par>
                        <p:par>
                          <p:cTn id="652" fill="hold">
                            <p:stCondLst>
                              <p:cond delay="2160"/>
                            </p:stCondLst>
                            <p:childTnLst>
                              <p:par>
                                <p:cTn id="653" presetID="1" presetClass="exit" presetSubtype="0" fill="hold" grpId="0" nodeType="afterEffect">
                                  <p:stCondLst>
                                    <p:cond delay="0"/>
                                  </p:stCondLst>
                                  <p:childTnLst>
                                    <p:set>
                                      <p:cBhvr>
                                        <p:cTn id="654" dur="1" fill="hold">
                                          <p:stCondLst>
                                            <p:cond delay="9"/>
                                          </p:stCondLst>
                                        </p:cTn>
                                        <p:tgtEl>
                                          <p:spTgt spid="108">
                                            <p:bg/>
                                          </p:spTgt>
                                        </p:tgtEl>
                                        <p:attrNameLst>
                                          <p:attrName>style.visibility</p:attrName>
                                        </p:attrNameLst>
                                      </p:cBhvr>
                                      <p:to>
                                        <p:strVal val="hidden"/>
                                      </p:to>
                                    </p:set>
                                  </p:childTnLst>
                                </p:cTn>
                              </p:par>
                            </p:childTnLst>
                          </p:cTn>
                        </p:par>
                        <p:par>
                          <p:cTn id="655" fill="hold">
                            <p:stCondLst>
                              <p:cond delay="2170"/>
                            </p:stCondLst>
                            <p:childTnLst>
                              <p:par>
                                <p:cTn id="656" presetID="1" presetClass="exit" presetSubtype="0" fill="hold" grpId="0" nodeType="afterEffect" nodePh="1">
                                  <p:stCondLst>
                                    <p:cond delay="0"/>
                                  </p:stCondLst>
                                  <p:endCondLst>
                                    <p:cond evt="begin" delay="0">
                                      <p:tn val="656"/>
                                    </p:cond>
                                  </p:endCondLst>
                                  <p:childTnLst>
                                    <p:set>
                                      <p:cBhvr>
                                        <p:cTn id="657" dur="1" fill="hold">
                                          <p:stCondLst>
                                            <p:cond delay="9"/>
                                          </p:stCondLst>
                                        </p:cTn>
                                        <p:tgtEl>
                                          <p:spTgt spid="108">
                                            <p:txEl>
                                              <p:pRg st="0" end="0"/>
                                            </p:txEl>
                                          </p:spTgt>
                                        </p:tgtEl>
                                        <p:attrNameLst>
                                          <p:attrName>style.visibility</p:attrName>
                                        </p:attrNameLst>
                                      </p:cBhvr>
                                      <p:to>
                                        <p:strVal val="hidden"/>
                                      </p:to>
                                    </p:set>
                                  </p:childTnLst>
                                </p:cTn>
                              </p:par>
                            </p:childTnLst>
                          </p:cTn>
                        </p:par>
                        <p:par>
                          <p:cTn id="658" fill="hold">
                            <p:stCondLst>
                              <p:cond delay="2180"/>
                            </p:stCondLst>
                            <p:childTnLst>
                              <p:par>
                                <p:cTn id="659" presetID="1" presetClass="exit" presetSubtype="0" fill="hold" grpId="0" nodeType="afterEffect">
                                  <p:stCondLst>
                                    <p:cond delay="0"/>
                                  </p:stCondLst>
                                  <p:childTnLst>
                                    <p:set>
                                      <p:cBhvr>
                                        <p:cTn id="660" dur="1" fill="hold">
                                          <p:stCondLst>
                                            <p:cond delay="9"/>
                                          </p:stCondLst>
                                        </p:cTn>
                                        <p:tgtEl>
                                          <p:spTgt spid="109">
                                            <p:bg/>
                                          </p:spTgt>
                                        </p:tgtEl>
                                        <p:attrNameLst>
                                          <p:attrName>style.visibility</p:attrName>
                                        </p:attrNameLst>
                                      </p:cBhvr>
                                      <p:to>
                                        <p:strVal val="hidden"/>
                                      </p:to>
                                    </p:set>
                                  </p:childTnLst>
                                </p:cTn>
                              </p:par>
                            </p:childTnLst>
                          </p:cTn>
                        </p:par>
                        <p:par>
                          <p:cTn id="661" fill="hold">
                            <p:stCondLst>
                              <p:cond delay="2190"/>
                            </p:stCondLst>
                            <p:childTnLst>
                              <p:par>
                                <p:cTn id="662" presetID="1" presetClass="exit" presetSubtype="0" fill="hold" grpId="0" nodeType="afterEffect" nodePh="1">
                                  <p:stCondLst>
                                    <p:cond delay="0"/>
                                  </p:stCondLst>
                                  <p:endCondLst>
                                    <p:cond evt="begin" delay="0">
                                      <p:tn val="662"/>
                                    </p:cond>
                                  </p:endCondLst>
                                  <p:childTnLst>
                                    <p:set>
                                      <p:cBhvr>
                                        <p:cTn id="663" dur="1" fill="hold">
                                          <p:stCondLst>
                                            <p:cond delay="9"/>
                                          </p:stCondLst>
                                        </p:cTn>
                                        <p:tgtEl>
                                          <p:spTgt spid="109">
                                            <p:txEl>
                                              <p:pRg st="0" end="0"/>
                                            </p:txEl>
                                          </p:spTgt>
                                        </p:tgtEl>
                                        <p:attrNameLst>
                                          <p:attrName>style.visibility</p:attrName>
                                        </p:attrNameLst>
                                      </p:cBhvr>
                                      <p:to>
                                        <p:strVal val="hidden"/>
                                      </p:to>
                                    </p:set>
                                  </p:childTnLst>
                                </p:cTn>
                              </p:par>
                            </p:childTnLst>
                          </p:cTn>
                        </p:par>
                        <p:par>
                          <p:cTn id="664" fill="hold">
                            <p:stCondLst>
                              <p:cond delay="2200"/>
                            </p:stCondLst>
                            <p:childTnLst>
                              <p:par>
                                <p:cTn id="665" presetID="1" presetClass="exit" presetSubtype="0" fill="hold" grpId="0" nodeType="afterEffect">
                                  <p:stCondLst>
                                    <p:cond delay="0"/>
                                  </p:stCondLst>
                                  <p:childTnLst>
                                    <p:set>
                                      <p:cBhvr>
                                        <p:cTn id="666" dur="1" fill="hold">
                                          <p:stCondLst>
                                            <p:cond delay="9"/>
                                          </p:stCondLst>
                                        </p:cTn>
                                        <p:tgtEl>
                                          <p:spTgt spid="110">
                                            <p:bg/>
                                          </p:spTgt>
                                        </p:tgtEl>
                                        <p:attrNameLst>
                                          <p:attrName>style.visibility</p:attrName>
                                        </p:attrNameLst>
                                      </p:cBhvr>
                                      <p:to>
                                        <p:strVal val="hidden"/>
                                      </p:to>
                                    </p:set>
                                  </p:childTnLst>
                                </p:cTn>
                              </p:par>
                            </p:childTnLst>
                          </p:cTn>
                        </p:par>
                        <p:par>
                          <p:cTn id="667" fill="hold">
                            <p:stCondLst>
                              <p:cond delay="2210"/>
                            </p:stCondLst>
                            <p:childTnLst>
                              <p:par>
                                <p:cTn id="668" presetID="1" presetClass="exit" presetSubtype="0" fill="hold" grpId="0" nodeType="afterEffect" nodePh="1">
                                  <p:stCondLst>
                                    <p:cond delay="0"/>
                                  </p:stCondLst>
                                  <p:endCondLst>
                                    <p:cond evt="begin" delay="0">
                                      <p:tn val="668"/>
                                    </p:cond>
                                  </p:endCondLst>
                                  <p:childTnLst>
                                    <p:set>
                                      <p:cBhvr>
                                        <p:cTn id="669" dur="1" fill="hold">
                                          <p:stCondLst>
                                            <p:cond delay="9"/>
                                          </p:stCondLst>
                                        </p:cTn>
                                        <p:tgtEl>
                                          <p:spTgt spid="110">
                                            <p:txEl>
                                              <p:pRg st="0" end="0"/>
                                            </p:txEl>
                                          </p:spTgt>
                                        </p:tgtEl>
                                        <p:attrNameLst>
                                          <p:attrName>style.visibility</p:attrName>
                                        </p:attrNameLst>
                                      </p:cBhvr>
                                      <p:to>
                                        <p:strVal val="hidden"/>
                                      </p:to>
                                    </p:set>
                                  </p:childTnLst>
                                </p:cTn>
                              </p:par>
                            </p:childTnLst>
                          </p:cTn>
                        </p:par>
                        <p:par>
                          <p:cTn id="670" fill="hold">
                            <p:stCondLst>
                              <p:cond delay="2220"/>
                            </p:stCondLst>
                            <p:childTnLst>
                              <p:par>
                                <p:cTn id="671" presetID="1" presetClass="exit" presetSubtype="0" fill="hold" grpId="0" nodeType="afterEffect">
                                  <p:stCondLst>
                                    <p:cond delay="0"/>
                                  </p:stCondLst>
                                  <p:childTnLst>
                                    <p:set>
                                      <p:cBhvr>
                                        <p:cTn id="672" dur="1" fill="hold">
                                          <p:stCondLst>
                                            <p:cond delay="9"/>
                                          </p:stCondLst>
                                        </p:cTn>
                                        <p:tgtEl>
                                          <p:spTgt spid="111">
                                            <p:bg/>
                                          </p:spTgt>
                                        </p:tgtEl>
                                        <p:attrNameLst>
                                          <p:attrName>style.visibility</p:attrName>
                                        </p:attrNameLst>
                                      </p:cBhvr>
                                      <p:to>
                                        <p:strVal val="hidden"/>
                                      </p:to>
                                    </p:set>
                                  </p:childTnLst>
                                </p:cTn>
                              </p:par>
                            </p:childTnLst>
                          </p:cTn>
                        </p:par>
                        <p:par>
                          <p:cTn id="673" fill="hold">
                            <p:stCondLst>
                              <p:cond delay="2230"/>
                            </p:stCondLst>
                            <p:childTnLst>
                              <p:par>
                                <p:cTn id="674" presetID="1" presetClass="exit" presetSubtype="0" fill="hold" grpId="0" nodeType="afterEffect" nodePh="1">
                                  <p:stCondLst>
                                    <p:cond delay="0"/>
                                  </p:stCondLst>
                                  <p:endCondLst>
                                    <p:cond evt="begin" delay="0">
                                      <p:tn val="674"/>
                                    </p:cond>
                                  </p:endCondLst>
                                  <p:childTnLst>
                                    <p:set>
                                      <p:cBhvr>
                                        <p:cTn id="675" dur="1" fill="hold">
                                          <p:stCondLst>
                                            <p:cond delay="9"/>
                                          </p:stCondLst>
                                        </p:cTn>
                                        <p:tgtEl>
                                          <p:spTgt spid="111">
                                            <p:txEl>
                                              <p:pRg st="0" end="0"/>
                                            </p:txEl>
                                          </p:spTgt>
                                        </p:tgtEl>
                                        <p:attrNameLst>
                                          <p:attrName>style.visibility</p:attrName>
                                        </p:attrNameLst>
                                      </p:cBhvr>
                                      <p:to>
                                        <p:strVal val="hidden"/>
                                      </p:to>
                                    </p:set>
                                  </p:childTnLst>
                                </p:cTn>
                              </p:par>
                            </p:childTnLst>
                          </p:cTn>
                        </p:par>
                        <p:par>
                          <p:cTn id="676" fill="hold">
                            <p:stCondLst>
                              <p:cond delay="2240"/>
                            </p:stCondLst>
                            <p:childTnLst>
                              <p:par>
                                <p:cTn id="677" presetID="1" presetClass="exit" presetSubtype="0" fill="hold" grpId="0" nodeType="afterEffect">
                                  <p:stCondLst>
                                    <p:cond delay="0"/>
                                  </p:stCondLst>
                                  <p:childTnLst>
                                    <p:set>
                                      <p:cBhvr>
                                        <p:cTn id="678" dur="1" fill="hold">
                                          <p:stCondLst>
                                            <p:cond delay="9"/>
                                          </p:stCondLst>
                                        </p:cTn>
                                        <p:tgtEl>
                                          <p:spTgt spid="112">
                                            <p:bg/>
                                          </p:spTgt>
                                        </p:tgtEl>
                                        <p:attrNameLst>
                                          <p:attrName>style.visibility</p:attrName>
                                        </p:attrNameLst>
                                      </p:cBhvr>
                                      <p:to>
                                        <p:strVal val="hidden"/>
                                      </p:to>
                                    </p:set>
                                  </p:childTnLst>
                                </p:cTn>
                              </p:par>
                            </p:childTnLst>
                          </p:cTn>
                        </p:par>
                        <p:par>
                          <p:cTn id="679" fill="hold">
                            <p:stCondLst>
                              <p:cond delay="2250"/>
                            </p:stCondLst>
                            <p:childTnLst>
                              <p:par>
                                <p:cTn id="680" presetID="1" presetClass="exit" presetSubtype="0" fill="hold" grpId="0" nodeType="afterEffect" nodePh="1">
                                  <p:stCondLst>
                                    <p:cond delay="0"/>
                                  </p:stCondLst>
                                  <p:endCondLst>
                                    <p:cond evt="begin" delay="0">
                                      <p:tn val="680"/>
                                    </p:cond>
                                  </p:endCondLst>
                                  <p:childTnLst>
                                    <p:set>
                                      <p:cBhvr>
                                        <p:cTn id="681" dur="1" fill="hold">
                                          <p:stCondLst>
                                            <p:cond delay="9"/>
                                          </p:stCondLst>
                                        </p:cTn>
                                        <p:tgtEl>
                                          <p:spTgt spid="112">
                                            <p:txEl>
                                              <p:pRg st="0" end="0"/>
                                            </p:txEl>
                                          </p:spTgt>
                                        </p:tgtEl>
                                        <p:attrNameLst>
                                          <p:attrName>style.visibility</p:attrName>
                                        </p:attrNameLst>
                                      </p:cBhvr>
                                      <p:to>
                                        <p:strVal val="hidden"/>
                                      </p:to>
                                    </p:set>
                                  </p:childTnLst>
                                </p:cTn>
                              </p:par>
                            </p:childTnLst>
                          </p:cTn>
                        </p:par>
                        <p:par>
                          <p:cTn id="682" fill="hold">
                            <p:stCondLst>
                              <p:cond delay="2260"/>
                            </p:stCondLst>
                            <p:childTnLst>
                              <p:par>
                                <p:cTn id="683" presetID="1" presetClass="exit" presetSubtype="0" fill="hold" grpId="0" nodeType="afterEffect">
                                  <p:stCondLst>
                                    <p:cond delay="0"/>
                                  </p:stCondLst>
                                  <p:childTnLst>
                                    <p:set>
                                      <p:cBhvr>
                                        <p:cTn id="684" dur="1" fill="hold">
                                          <p:stCondLst>
                                            <p:cond delay="9"/>
                                          </p:stCondLst>
                                        </p:cTn>
                                        <p:tgtEl>
                                          <p:spTgt spid="113">
                                            <p:bg/>
                                          </p:spTgt>
                                        </p:tgtEl>
                                        <p:attrNameLst>
                                          <p:attrName>style.visibility</p:attrName>
                                        </p:attrNameLst>
                                      </p:cBhvr>
                                      <p:to>
                                        <p:strVal val="hidden"/>
                                      </p:to>
                                    </p:set>
                                  </p:childTnLst>
                                </p:cTn>
                              </p:par>
                            </p:childTnLst>
                          </p:cTn>
                        </p:par>
                        <p:par>
                          <p:cTn id="685" fill="hold">
                            <p:stCondLst>
                              <p:cond delay="2270"/>
                            </p:stCondLst>
                            <p:childTnLst>
                              <p:par>
                                <p:cTn id="686" presetID="1" presetClass="exit" presetSubtype="0" fill="hold" grpId="0" nodeType="afterEffect" nodePh="1">
                                  <p:stCondLst>
                                    <p:cond delay="0"/>
                                  </p:stCondLst>
                                  <p:endCondLst>
                                    <p:cond evt="begin" delay="0">
                                      <p:tn val="686"/>
                                    </p:cond>
                                  </p:endCondLst>
                                  <p:childTnLst>
                                    <p:set>
                                      <p:cBhvr>
                                        <p:cTn id="687" dur="1" fill="hold">
                                          <p:stCondLst>
                                            <p:cond delay="9"/>
                                          </p:stCondLst>
                                        </p:cTn>
                                        <p:tgtEl>
                                          <p:spTgt spid="113">
                                            <p:txEl>
                                              <p:pRg st="0" end="0"/>
                                            </p:txEl>
                                          </p:spTgt>
                                        </p:tgtEl>
                                        <p:attrNameLst>
                                          <p:attrName>style.visibility</p:attrName>
                                        </p:attrNameLst>
                                      </p:cBhvr>
                                      <p:to>
                                        <p:strVal val="hidden"/>
                                      </p:to>
                                    </p:set>
                                  </p:childTnLst>
                                </p:cTn>
                              </p:par>
                            </p:childTnLst>
                          </p:cTn>
                        </p:par>
                        <p:par>
                          <p:cTn id="688" fill="hold">
                            <p:stCondLst>
                              <p:cond delay="2280"/>
                            </p:stCondLst>
                            <p:childTnLst>
                              <p:par>
                                <p:cTn id="689" presetID="1" presetClass="exit" presetSubtype="0" fill="hold" grpId="0" nodeType="afterEffect">
                                  <p:stCondLst>
                                    <p:cond delay="0"/>
                                  </p:stCondLst>
                                  <p:childTnLst>
                                    <p:set>
                                      <p:cBhvr>
                                        <p:cTn id="690" dur="1" fill="hold">
                                          <p:stCondLst>
                                            <p:cond delay="9"/>
                                          </p:stCondLst>
                                        </p:cTn>
                                        <p:tgtEl>
                                          <p:spTgt spid="114">
                                            <p:bg/>
                                          </p:spTgt>
                                        </p:tgtEl>
                                        <p:attrNameLst>
                                          <p:attrName>style.visibility</p:attrName>
                                        </p:attrNameLst>
                                      </p:cBhvr>
                                      <p:to>
                                        <p:strVal val="hidden"/>
                                      </p:to>
                                    </p:set>
                                  </p:childTnLst>
                                </p:cTn>
                              </p:par>
                            </p:childTnLst>
                          </p:cTn>
                        </p:par>
                        <p:par>
                          <p:cTn id="691" fill="hold">
                            <p:stCondLst>
                              <p:cond delay="2290"/>
                            </p:stCondLst>
                            <p:childTnLst>
                              <p:par>
                                <p:cTn id="692" presetID="1" presetClass="exit" presetSubtype="0" fill="hold" grpId="0" nodeType="afterEffect" nodePh="1">
                                  <p:stCondLst>
                                    <p:cond delay="0"/>
                                  </p:stCondLst>
                                  <p:endCondLst>
                                    <p:cond evt="begin" delay="0">
                                      <p:tn val="692"/>
                                    </p:cond>
                                  </p:endCondLst>
                                  <p:childTnLst>
                                    <p:set>
                                      <p:cBhvr>
                                        <p:cTn id="693" dur="1" fill="hold">
                                          <p:stCondLst>
                                            <p:cond delay="9"/>
                                          </p:stCondLst>
                                        </p:cTn>
                                        <p:tgtEl>
                                          <p:spTgt spid="114">
                                            <p:txEl>
                                              <p:pRg st="0" end="0"/>
                                            </p:txEl>
                                          </p:spTgt>
                                        </p:tgtEl>
                                        <p:attrNameLst>
                                          <p:attrName>style.visibility</p:attrName>
                                        </p:attrNameLst>
                                      </p:cBhvr>
                                      <p:to>
                                        <p:strVal val="hidden"/>
                                      </p:to>
                                    </p:set>
                                  </p:childTnLst>
                                </p:cTn>
                              </p:par>
                            </p:childTnLst>
                          </p:cTn>
                        </p:par>
                        <p:par>
                          <p:cTn id="694" fill="hold">
                            <p:stCondLst>
                              <p:cond delay="2300"/>
                            </p:stCondLst>
                            <p:childTnLst>
                              <p:par>
                                <p:cTn id="695" presetID="1" presetClass="exit" presetSubtype="0" fill="hold" grpId="0" nodeType="afterEffect">
                                  <p:stCondLst>
                                    <p:cond delay="0"/>
                                  </p:stCondLst>
                                  <p:childTnLst>
                                    <p:set>
                                      <p:cBhvr>
                                        <p:cTn id="696" dur="1" fill="hold">
                                          <p:stCondLst>
                                            <p:cond delay="9"/>
                                          </p:stCondLst>
                                        </p:cTn>
                                        <p:tgtEl>
                                          <p:spTgt spid="115">
                                            <p:bg/>
                                          </p:spTgt>
                                        </p:tgtEl>
                                        <p:attrNameLst>
                                          <p:attrName>style.visibility</p:attrName>
                                        </p:attrNameLst>
                                      </p:cBhvr>
                                      <p:to>
                                        <p:strVal val="hidden"/>
                                      </p:to>
                                    </p:set>
                                  </p:childTnLst>
                                </p:cTn>
                              </p:par>
                            </p:childTnLst>
                          </p:cTn>
                        </p:par>
                        <p:par>
                          <p:cTn id="697" fill="hold">
                            <p:stCondLst>
                              <p:cond delay="2310"/>
                            </p:stCondLst>
                            <p:childTnLst>
                              <p:par>
                                <p:cTn id="698" presetID="1" presetClass="exit" presetSubtype="0" fill="hold" grpId="0" nodeType="afterEffect" nodePh="1">
                                  <p:stCondLst>
                                    <p:cond delay="0"/>
                                  </p:stCondLst>
                                  <p:endCondLst>
                                    <p:cond evt="begin" delay="0">
                                      <p:tn val="698"/>
                                    </p:cond>
                                  </p:endCondLst>
                                  <p:childTnLst>
                                    <p:set>
                                      <p:cBhvr>
                                        <p:cTn id="699" dur="1" fill="hold">
                                          <p:stCondLst>
                                            <p:cond delay="9"/>
                                          </p:stCondLst>
                                        </p:cTn>
                                        <p:tgtEl>
                                          <p:spTgt spid="115">
                                            <p:txEl>
                                              <p:pRg st="0" end="0"/>
                                            </p:txEl>
                                          </p:spTgt>
                                        </p:tgtEl>
                                        <p:attrNameLst>
                                          <p:attrName>style.visibility</p:attrName>
                                        </p:attrNameLst>
                                      </p:cBhvr>
                                      <p:to>
                                        <p:strVal val="hidden"/>
                                      </p:to>
                                    </p:set>
                                  </p:childTnLst>
                                </p:cTn>
                              </p:par>
                            </p:childTnLst>
                          </p:cTn>
                        </p:par>
                        <p:par>
                          <p:cTn id="700" fill="hold">
                            <p:stCondLst>
                              <p:cond delay="2320"/>
                            </p:stCondLst>
                            <p:childTnLst>
                              <p:par>
                                <p:cTn id="701" presetID="1" presetClass="exit" presetSubtype="0" fill="hold" grpId="0" nodeType="afterEffect">
                                  <p:stCondLst>
                                    <p:cond delay="0"/>
                                  </p:stCondLst>
                                  <p:childTnLst>
                                    <p:set>
                                      <p:cBhvr>
                                        <p:cTn id="702" dur="1" fill="hold">
                                          <p:stCondLst>
                                            <p:cond delay="9"/>
                                          </p:stCondLst>
                                        </p:cTn>
                                        <p:tgtEl>
                                          <p:spTgt spid="116">
                                            <p:bg/>
                                          </p:spTgt>
                                        </p:tgtEl>
                                        <p:attrNameLst>
                                          <p:attrName>style.visibility</p:attrName>
                                        </p:attrNameLst>
                                      </p:cBhvr>
                                      <p:to>
                                        <p:strVal val="hidden"/>
                                      </p:to>
                                    </p:set>
                                  </p:childTnLst>
                                </p:cTn>
                              </p:par>
                            </p:childTnLst>
                          </p:cTn>
                        </p:par>
                        <p:par>
                          <p:cTn id="703" fill="hold">
                            <p:stCondLst>
                              <p:cond delay="2330"/>
                            </p:stCondLst>
                            <p:childTnLst>
                              <p:par>
                                <p:cTn id="704" presetID="1" presetClass="exit" presetSubtype="0" fill="hold" grpId="0" nodeType="afterEffect" nodePh="1">
                                  <p:stCondLst>
                                    <p:cond delay="0"/>
                                  </p:stCondLst>
                                  <p:endCondLst>
                                    <p:cond evt="begin" delay="0">
                                      <p:tn val="704"/>
                                    </p:cond>
                                  </p:endCondLst>
                                  <p:childTnLst>
                                    <p:set>
                                      <p:cBhvr>
                                        <p:cTn id="705" dur="1" fill="hold">
                                          <p:stCondLst>
                                            <p:cond delay="9"/>
                                          </p:stCondLst>
                                        </p:cTn>
                                        <p:tgtEl>
                                          <p:spTgt spid="116">
                                            <p:txEl>
                                              <p:pRg st="0" end="0"/>
                                            </p:txEl>
                                          </p:spTgt>
                                        </p:tgtEl>
                                        <p:attrNameLst>
                                          <p:attrName>style.visibility</p:attrName>
                                        </p:attrNameLst>
                                      </p:cBhvr>
                                      <p:to>
                                        <p:strVal val="hidden"/>
                                      </p:to>
                                    </p:set>
                                  </p:childTnLst>
                                </p:cTn>
                              </p:par>
                            </p:childTnLst>
                          </p:cTn>
                        </p:par>
                        <p:par>
                          <p:cTn id="706" fill="hold">
                            <p:stCondLst>
                              <p:cond delay="2340"/>
                            </p:stCondLst>
                            <p:childTnLst>
                              <p:par>
                                <p:cTn id="707" presetID="1" presetClass="exit" presetSubtype="0" fill="hold" grpId="0" nodeType="afterEffect">
                                  <p:stCondLst>
                                    <p:cond delay="0"/>
                                  </p:stCondLst>
                                  <p:childTnLst>
                                    <p:set>
                                      <p:cBhvr>
                                        <p:cTn id="708" dur="1" fill="hold">
                                          <p:stCondLst>
                                            <p:cond delay="9"/>
                                          </p:stCondLst>
                                        </p:cTn>
                                        <p:tgtEl>
                                          <p:spTgt spid="117">
                                            <p:bg/>
                                          </p:spTgt>
                                        </p:tgtEl>
                                        <p:attrNameLst>
                                          <p:attrName>style.visibility</p:attrName>
                                        </p:attrNameLst>
                                      </p:cBhvr>
                                      <p:to>
                                        <p:strVal val="hidden"/>
                                      </p:to>
                                    </p:set>
                                  </p:childTnLst>
                                </p:cTn>
                              </p:par>
                            </p:childTnLst>
                          </p:cTn>
                        </p:par>
                        <p:par>
                          <p:cTn id="709" fill="hold">
                            <p:stCondLst>
                              <p:cond delay="2350"/>
                            </p:stCondLst>
                            <p:childTnLst>
                              <p:par>
                                <p:cTn id="710" presetID="1" presetClass="exit" presetSubtype="0" fill="hold" grpId="0" nodeType="afterEffect" nodePh="1">
                                  <p:stCondLst>
                                    <p:cond delay="0"/>
                                  </p:stCondLst>
                                  <p:endCondLst>
                                    <p:cond evt="begin" delay="0">
                                      <p:tn val="710"/>
                                    </p:cond>
                                  </p:endCondLst>
                                  <p:childTnLst>
                                    <p:set>
                                      <p:cBhvr>
                                        <p:cTn id="711" dur="1" fill="hold">
                                          <p:stCondLst>
                                            <p:cond delay="9"/>
                                          </p:stCondLst>
                                        </p:cTn>
                                        <p:tgtEl>
                                          <p:spTgt spid="117">
                                            <p:txEl>
                                              <p:pRg st="0" end="0"/>
                                            </p:txEl>
                                          </p:spTgt>
                                        </p:tgtEl>
                                        <p:attrNameLst>
                                          <p:attrName>style.visibility</p:attrName>
                                        </p:attrNameLst>
                                      </p:cBhvr>
                                      <p:to>
                                        <p:strVal val="hidden"/>
                                      </p:to>
                                    </p:set>
                                  </p:childTnLst>
                                </p:cTn>
                              </p:par>
                            </p:childTnLst>
                          </p:cTn>
                        </p:par>
                        <p:par>
                          <p:cTn id="712" fill="hold">
                            <p:stCondLst>
                              <p:cond delay="2360"/>
                            </p:stCondLst>
                            <p:childTnLst>
                              <p:par>
                                <p:cTn id="713" presetID="1" presetClass="exit" presetSubtype="0" fill="hold" grpId="0" nodeType="afterEffect">
                                  <p:stCondLst>
                                    <p:cond delay="0"/>
                                  </p:stCondLst>
                                  <p:childTnLst>
                                    <p:set>
                                      <p:cBhvr>
                                        <p:cTn id="714" dur="1" fill="hold">
                                          <p:stCondLst>
                                            <p:cond delay="9"/>
                                          </p:stCondLst>
                                        </p:cTn>
                                        <p:tgtEl>
                                          <p:spTgt spid="118">
                                            <p:bg/>
                                          </p:spTgt>
                                        </p:tgtEl>
                                        <p:attrNameLst>
                                          <p:attrName>style.visibility</p:attrName>
                                        </p:attrNameLst>
                                      </p:cBhvr>
                                      <p:to>
                                        <p:strVal val="hidden"/>
                                      </p:to>
                                    </p:set>
                                  </p:childTnLst>
                                </p:cTn>
                              </p:par>
                            </p:childTnLst>
                          </p:cTn>
                        </p:par>
                        <p:par>
                          <p:cTn id="715" fill="hold">
                            <p:stCondLst>
                              <p:cond delay="2370"/>
                            </p:stCondLst>
                            <p:childTnLst>
                              <p:par>
                                <p:cTn id="716" presetID="1" presetClass="exit" presetSubtype="0" fill="hold" grpId="0" nodeType="afterEffect" nodePh="1">
                                  <p:stCondLst>
                                    <p:cond delay="0"/>
                                  </p:stCondLst>
                                  <p:endCondLst>
                                    <p:cond evt="begin" delay="0">
                                      <p:tn val="716"/>
                                    </p:cond>
                                  </p:endCondLst>
                                  <p:childTnLst>
                                    <p:set>
                                      <p:cBhvr>
                                        <p:cTn id="717" dur="1" fill="hold">
                                          <p:stCondLst>
                                            <p:cond delay="9"/>
                                          </p:stCondLst>
                                        </p:cTn>
                                        <p:tgtEl>
                                          <p:spTgt spid="118">
                                            <p:txEl>
                                              <p:pRg st="0" end="0"/>
                                            </p:txEl>
                                          </p:spTgt>
                                        </p:tgtEl>
                                        <p:attrNameLst>
                                          <p:attrName>style.visibility</p:attrName>
                                        </p:attrNameLst>
                                      </p:cBhvr>
                                      <p:to>
                                        <p:strVal val="hidden"/>
                                      </p:to>
                                    </p:set>
                                  </p:childTnLst>
                                </p:cTn>
                              </p:par>
                            </p:childTnLst>
                          </p:cTn>
                        </p:par>
                        <p:par>
                          <p:cTn id="718" fill="hold">
                            <p:stCondLst>
                              <p:cond delay="2380"/>
                            </p:stCondLst>
                            <p:childTnLst>
                              <p:par>
                                <p:cTn id="719" presetID="1" presetClass="exit" presetSubtype="0" fill="hold" grpId="0" nodeType="afterEffect">
                                  <p:stCondLst>
                                    <p:cond delay="0"/>
                                  </p:stCondLst>
                                  <p:childTnLst>
                                    <p:set>
                                      <p:cBhvr>
                                        <p:cTn id="720" dur="1" fill="hold">
                                          <p:stCondLst>
                                            <p:cond delay="9"/>
                                          </p:stCondLst>
                                        </p:cTn>
                                        <p:tgtEl>
                                          <p:spTgt spid="119">
                                            <p:bg/>
                                          </p:spTgt>
                                        </p:tgtEl>
                                        <p:attrNameLst>
                                          <p:attrName>style.visibility</p:attrName>
                                        </p:attrNameLst>
                                      </p:cBhvr>
                                      <p:to>
                                        <p:strVal val="hidden"/>
                                      </p:to>
                                    </p:set>
                                  </p:childTnLst>
                                </p:cTn>
                              </p:par>
                            </p:childTnLst>
                          </p:cTn>
                        </p:par>
                        <p:par>
                          <p:cTn id="721" fill="hold">
                            <p:stCondLst>
                              <p:cond delay="2390"/>
                            </p:stCondLst>
                            <p:childTnLst>
                              <p:par>
                                <p:cTn id="722" presetID="1" presetClass="exit" presetSubtype="0" fill="hold" grpId="0" nodeType="afterEffect" nodePh="1">
                                  <p:stCondLst>
                                    <p:cond delay="0"/>
                                  </p:stCondLst>
                                  <p:endCondLst>
                                    <p:cond evt="begin" delay="0">
                                      <p:tn val="722"/>
                                    </p:cond>
                                  </p:endCondLst>
                                  <p:childTnLst>
                                    <p:set>
                                      <p:cBhvr>
                                        <p:cTn id="723" dur="1" fill="hold">
                                          <p:stCondLst>
                                            <p:cond delay="9"/>
                                          </p:stCondLst>
                                        </p:cTn>
                                        <p:tgtEl>
                                          <p:spTgt spid="119">
                                            <p:txEl>
                                              <p:pRg st="0" end="0"/>
                                            </p:txEl>
                                          </p:spTgt>
                                        </p:tgtEl>
                                        <p:attrNameLst>
                                          <p:attrName>style.visibility</p:attrName>
                                        </p:attrNameLst>
                                      </p:cBhvr>
                                      <p:to>
                                        <p:strVal val="hidden"/>
                                      </p:to>
                                    </p:set>
                                  </p:childTnLst>
                                </p:cTn>
                              </p:par>
                            </p:childTnLst>
                          </p:cTn>
                        </p:par>
                      </p:childTnLst>
                    </p:cTn>
                  </p:par>
                  <p:par>
                    <p:cTn id="724" fill="hold">
                      <p:stCondLst>
                        <p:cond delay="indefinite"/>
                      </p:stCondLst>
                      <p:childTnLst>
                        <p:par>
                          <p:cTn id="725" fill="hold">
                            <p:stCondLst>
                              <p:cond delay="0"/>
                            </p:stCondLst>
                            <p:childTnLst>
                              <p:par>
                                <p:cTn id="726" presetID="1" presetClass="entr" presetSubtype="0" fill="hold" grpId="0" nodeType="clickEffect">
                                  <p:stCondLst>
                                    <p:cond delay="0"/>
                                  </p:stCondLst>
                                  <p:childTnLst>
                                    <p:set>
                                      <p:cBhvr>
                                        <p:cTn id="727" dur="1" fill="hold">
                                          <p:stCondLst>
                                            <p:cond delay="0"/>
                                          </p:stCondLst>
                                        </p:cTn>
                                        <p:tgtEl>
                                          <p:spTgt spid="2"/>
                                        </p:tgtEl>
                                        <p:attrNameLst>
                                          <p:attrName>style.visibility</p:attrName>
                                        </p:attrNameLst>
                                      </p:cBhvr>
                                      <p:to>
                                        <p:strVal val="visible"/>
                                      </p:to>
                                    </p:set>
                                  </p:childTnLst>
                                </p:cTn>
                              </p:par>
                            </p:childTnLst>
                          </p:cTn>
                        </p:par>
                      </p:childTnLst>
                    </p:cTn>
                  </p:par>
                  <p:par>
                    <p:cTn id="728" fill="hold">
                      <p:stCondLst>
                        <p:cond delay="indefinite"/>
                      </p:stCondLst>
                      <p:childTnLst>
                        <p:par>
                          <p:cTn id="729" fill="hold">
                            <p:stCondLst>
                              <p:cond delay="0"/>
                            </p:stCondLst>
                            <p:childTnLst>
                              <p:par>
                                <p:cTn id="730" presetID="26" presetClass="emph" presetSubtype="0" fill="hold" grpId="1" nodeType="clickEffect">
                                  <p:stCondLst>
                                    <p:cond delay="0"/>
                                  </p:stCondLst>
                                  <p:childTnLst>
                                    <p:animEffect transition="out" filter="fade">
                                      <p:cBhvr>
                                        <p:cTn id="731" dur="500" tmFilter="0, 0; .2, .5; .8, .5; 1, 0"/>
                                        <p:tgtEl>
                                          <p:spTgt spid="2"/>
                                        </p:tgtEl>
                                      </p:cBhvr>
                                    </p:animEffect>
                                    <p:animScale>
                                      <p:cBhvr>
                                        <p:cTn id="732" dur="250" autoRev="1" fill="hold"/>
                                        <p:tgtEl>
                                          <p:spTgt spid="2"/>
                                        </p:tgtEl>
                                      </p:cBhvr>
                                      <p:by x="105000" y="105000"/>
                                    </p:animScale>
                                  </p:childTnLst>
                                </p:cTn>
                              </p:par>
                            </p:childTnLst>
                          </p:cTn>
                        </p:par>
                      </p:childTnLst>
                    </p:cTn>
                  </p:par>
                  <p:par>
                    <p:cTn id="733" fill="hold">
                      <p:stCondLst>
                        <p:cond delay="indefinite"/>
                      </p:stCondLst>
                      <p:childTnLst>
                        <p:par>
                          <p:cTn id="734" fill="hold">
                            <p:stCondLst>
                              <p:cond delay="0"/>
                            </p:stCondLst>
                            <p:childTnLst>
                              <p:par>
                                <p:cTn id="735" presetID="10" presetClass="entr" presetSubtype="0" fill="hold" grpId="0" nodeType="clickEffect">
                                  <p:stCondLst>
                                    <p:cond delay="0"/>
                                  </p:stCondLst>
                                  <p:childTnLst>
                                    <p:set>
                                      <p:cBhvr>
                                        <p:cTn id="736" dur="1" fill="hold">
                                          <p:stCondLst>
                                            <p:cond delay="0"/>
                                          </p:stCondLst>
                                        </p:cTn>
                                        <p:tgtEl>
                                          <p:spTgt spid="34"/>
                                        </p:tgtEl>
                                        <p:attrNameLst>
                                          <p:attrName>style.visibility</p:attrName>
                                        </p:attrNameLst>
                                      </p:cBhvr>
                                      <p:to>
                                        <p:strVal val="visible"/>
                                      </p:to>
                                    </p:set>
                                    <p:animEffect transition="in" filter="fade">
                                      <p:cBhvr>
                                        <p:cTn id="737" dur="500"/>
                                        <p:tgtEl>
                                          <p:spTgt spid="34"/>
                                        </p:tgtEl>
                                      </p:cBhvr>
                                    </p:animEffect>
                                  </p:childTnLst>
                                </p:cTn>
                              </p:par>
                            </p:childTnLst>
                          </p:cTn>
                        </p:par>
                        <p:par>
                          <p:cTn id="738" fill="hold">
                            <p:stCondLst>
                              <p:cond delay="500"/>
                            </p:stCondLst>
                            <p:childTnLst>
                              <p:par>
                                <p:cTn id="739" presetID="10" presetClass="entr" presetSubtype="0" fill="hold" grpId="0" nodeType="afterEffect">
                                  <p:stCondLst>
                                    <p:cond delay="0"/>
                                  </p:stCondLst>
                                  <p:childTnLst>
                                    <p:set>
                                      <p:cBhvr>
                                        <p:cTn id="740" dur="1" fill="hold">
                                          <p:stCondLst>
                                            <p:cond delay="0"/>
                                          </p:stCondLst>
                                        </p:cTn>
                                        <p:tgtEl>
                                          <p:spTgt spid="13"/>
                                        </p:tgtEl>
                                        <p:attrNameLst>
                                          <p:attrName>style.visibility</p:attrName>
                                        </p:attrNameLst>
                                      </p:cBhvr>
                                      <p:to>
                                        <p:strVal val="visible"/>
                                      </p:to>
                                    </p:set>
                                    <p:animEffect transition="in" filter="fade">
                                      <p:cBhvr>
                                        <p:cTn id="741" dur="500"/>
                                        <p:tgtEl>
                                          <p:spTgt spid="13"/>
                                        </p:tgtEl>
                                      </p:cBhvr>
                                    </p:animEffect>
                                  </p:childTnLst>
                                </p:cTn>
                              </p:par>
                            </p:childTnLst>
                          </p:cTn>
                        </p:par>
                        <p:par>
                          <p:cTn id="742" fill="hold">
                            <p:stCondLst>
                              <p:cond delay="1000"/>
                            </p:stCondLst>
                            <p:childTnLst>
                              <p:par>
                                <p:cTn id="743" presetID="1" presetClass="entr" presetSubtype="0" fill="hold" grpId="0" nodeType="afterEffect">
                                  <p:stCondLst>
                                    <p:cond delay="0"/>
                                  </p:stCondLst>
                                  <p:childTnLst>
                                    <p:set>
                                      <p:cBhvr>
                                        <p:cTn id="744" dur="1" fill="hold">
                                          <p:stCondLst>
                                            <p:cond delay="0"/>
                                          </p:stCondLst>
                                        </p:cTn>
                                        <p:tgtEl>
                                          <p:spTgt spid="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13" grpId="0"/>
      <p:bldP spid="34" grpId="0"/>
      <p:bldP spid="195" grpId="0"/>
      <p:bldP spid="2" grpId="0" animBg="1"/>
      <p:bldP spid="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Red Oval"/>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Bullets"/>
          <p:cNvSpPr txBox="1"/>
          <p:nvPr/>
        </p:nvSpPr>
        <p:spPr>
          <a:xfrm>
            <a:off x="609600" y="2168604"/>
            <a:ext cx="8229600" cy="307776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Find relevant OER</a:t>
            </a:r>
          </a:p>
          <a:p>
            <a:r>
              <a:rPr lang="en-US" sz="2800" dirty="0" smtClean="0">
                <a:solidFill>
                  <a:schemeClr val="accent5">
                    <a:lumMod val="50000"/>
                  </a:schemeClr>
                </a:solidFill>
              </a:rPr>
              <a:t>Determine OER quality</a:t>
            </a:r>
          </a:p>
          <a:p>
            <a:r>
              <a:rPr lang="en-US" sz="2800" dirty="0" smtClean="0">
                <a:solidFill>
                  <a:schemeClr val="accent5">
                    <a:lumMod val="50000"/>
                  </a:schemeClr>
                </a:solidFill>
              </a:rPr>
              <a:t>Document and report on OER effectiveness</a:t>
            </a:r>
          </a:p>
          <a:p>
            <a:r>
              <a:rPr lang="en-US" sz="2800" dirty="0" smtClean="0">
                <a:solidFill>
                  <a:schemeClr val="accent5">
                    <a:lumMod val="50000"/>
                  </a:schemeClr>
                </a:solidFill>
              </a:rPr>
              <a:t>Adapt OER</a:t>
            </a:r>
          </a:p>
          <a:p>
            <a:endParaRPr lang="en-US" sz="2800" dirty="0" smtClean="0">
              <a:solidFill>
                <a:schemeClr val="accent5">
                  <a:lumMod val="50000"/>
                </a:schemeClr>
              </a:solidFill>
            </a:endParaRPr>
          </a:p>
        </p:txBody>
      </p:sp>
      <p:sp>
        <p:nvSpPr>
          <p:cNvPr id="166"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OER Identification Skills include the ability to…</a:t>
            </a:r>
            <a:endParaRPr lang="en-US" sz="2800" b="1" dirty="0">
              <a:solidFill>
                <a:schemeClr val="accent5">
                  <a:lumMod val="50000"/>
                </a:schemeClr>
              </a:solidFill>
            </a:endParaRPr>
          </a:p>
        </p:txBody>
      </p:sp>
      <p:sp>
        <p:nvSpPr>
          <p:cNvPr id="167" name="Down Arrow 166"/>
          <p:cNvSpPr/>
          <p:nvPr/>
        </p:nvSpPr>
        <p:spPr>
          <a:xfrm>
            <a:off x="609600" y="2552700"/>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1800" dirty="0" smtClean="0"/>
              <a:t>1.3 Skills for Identifying OER</a:t>
            </a:r>
            <a:endParaRPr lang="en-US" sz="1800" dirty="0"/>
          </a:p>
        </p:txBody>
      </p:sp>
      <p:sp>
        <p:nvSpPr>
          <p:cNvPr id="4" name="Text Placeholder 3"/>
          <p:cNvSpPr>
            <a:spLocks noGrp="1"/>
          </p:cNvSpPr>
          <p:nvPr>
            <p:ph type="body" sz="quarter" idx="13"/>
          </p:nvPr>
        </p:nvSpPr>
        <p:spPr/>
        <p:txBody>
          <a:bodyPr/>
          <a:lstStyle/>
          <a:p>
            <a:r>
              <a:rPr lang="en-US" sz="2000" dirty="0">
                <a:cs typeface="Perpetua"/>
              </a:rPr>
              <a:t>Module 5: Selecting OER for Math Instruction</a:t>
            </a:r>
            <a:endParaRPr lang="en-US" sz="2000" dirty="0"/>
          </a:p>
          <a:p>
            <a:endParaRPr lang="en-US" sz="2000" dirty="0"/>
          </a:p>
        </p:txBody>
      </p:sp>
      <p:sp>
        <p:nvSpPr>
          <p:cNvPr id="5" name="Text Placeholder 4"/>
          <p:cNvSpPr>
            <a:spLocks noGrp="1"/>
          </p:cNvSpPr>
          <p:nvPr>
            <p:ph type="body" sz="quarter" idx="14"/>
          </p:nvPr>
        </p:nvSpPr>
        <p:spPr/>
        <p:txBody>
          <a:bodyPr/>
          <a:lstStyle/>
          <a:p>
            <a:r>
              <a:rPr lang="en-US" sz="2400" dirty="0"/>
              <a:t>Open Math – Open Classroom</a:t>
            </a:r>
          </a:p>
          <a:p>
            <a:endParaRPr lang="en-US" sz="2400" dirty="0"/>
          </a:p>
        </p:txBody>
      </p:sp>
    </p:spTree>
    <p:extLst>
      <p:ext uri="{BB962C8B-B14F-4D97-AF65-F5344CB8AC3E}">
        <p14:creationId xmlns:p14="http://schemas.microsoft.com/office/powerpoint/2010/main" xmlns="" val="243217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1" nodeType="clickEffect">
                                  <p:stCondLst>
                                    <p:cond delay="0"/>
                                  </p:stCondLst>
                                  <p:childTnLst>
                                    <p:animEffect transition="out" filter="fade">
                                      <p:cBhvr>
                                        <p:cTn id="10" dur="500" tmFilter="0, 0; .2, .5; .8, .5; 1, 0"/>
                                        <p:tgtEl>
                                          <p:spTgt spid="167"/>
                                        </p:tgtEl>
                                      </p:cBhvr>
                                    </p:animEffect>
                                    <p:animScale>
                                      <p:cBhvr>
                                        <p:cTn id="11" dur="250" autoRev="1" fill="hold"/>
                                        <p:tgtEl>
                                          <p:spTgt spid="167"/>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6"/>
                                        </p:tgtEl>
                                        <p:attrNameLst>
                                          <p:attrName>style.visibility</p:attrName>
                                        </p:attrNameLst>
                                      </p:cBhvr>
                                      <p:to>
                                        <p:strVal val="visible"/>
                                      </p:to>
                                    </p:set>
                                    <p:animEffect transition="in" filter="fade">
                                      <p:cBhvr>
                                        <p:cTn id="16" dur="500"/>
                                        <p:tgtEl>
                                          <p:spTgt spid="166"/>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65"/>
                                        </p:tgtEl>
                                        <p:attrNameLst>
                                          <p:attrName>style.visibility</p:attrName>
                                        </p:attrNameLst>
                                      </p:cBhvr>
                                      <p:to>
                                        <p:strVal val="visible"/>
                                      </p:to>
                                    </p:set>
                                    <p:animEffect transition="in" filter="fade">
                                      <p:cBhvr>
                                        <p:cTn id="20" dur="5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animBg="1"/>
      <p:bldP spid="16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2590800" y="296451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8" name="Rectangle 27"/>
          <p:cNvSpPr/>
          <p:nvPr/>
        </p:nvSpPr>
        <p:spPr>
          <a:xfrm>
            <a:off x="365760" y="2992904"/>
            <a:ext cx="1920240" cy="100584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p:cNvSpPr/>
          <p:nvPr/>
        </p:nvSpPr>
        <p:spPr>
          <a:xfrm>
            <a:off x="472440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p:cNvSpPr/>
          <p:nvPr/>
        </p:nvSpPr>
        <p:spPr>
          <a:xfrm>
            <a:off x="676656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p:cNvGrpSpPr/>
          <p:nvPr/>
        </p:nvGrpSpPr>
        <p:grpSpPr>
          <a:xfrm>
            <a:off x="2667000" y="1954202"/>
            <a:ext cx="1752600" cy="2926081"/>
            <a:chOff x="2667000" y="1320016"/>
            <a:chExt cx="1752600" cy="2926081"/>
          </a:xfrm>
        </p:grpSpPr>
        <p:sp>
          <p:nvSpPr>
            <p:cNvPr id="11" name="Rectangle 10"/>
            <p:cNvSpPr/>
            <p:nvPr/>
          </p:nvSpPr>
          <p:spPr>
            <a:xfrm>
              <a:off x="2667000" y="1320016"/>
              <a:ext cx="1752600" cy="1981200"/>
            </a:xfrm>
            <a:prstGeom prst="rect">
              <a:avLst/>
            </a:prstGeom>
            <a:solidFill>
              <a:schemeClr val="accent1">
                <a:lumMod val="75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Lesson Plan</a:t>
              </a:r>
              <a:endParaRPr lang="en-US" sz="2400" b="1" dirty="0">
                <a:latin typeface="Articulate" panose="02000503040000020004" pitchFamily="2" charset="0"/>
                <a:cs typeface="Aharoni" panose="02010803020104030203" pitchFamily="2" charset="-79"/>
              </a:endParaRPr>
            </a:p>
          </p:txBody>
        </p:sp>
        <p:sp>
          <p:nvSpPr>
            <p:cNvPr id="14" name="TextBox 13"/>
            <p:cNvSpPr txBox="1"/>
            <p:nvPr/>
          </p:nvSpPr>
          <p:spPr>
            <a:xfrm>
              <a:off x="2819400" y="3415100"/>
              <a:ext cx="1371600" cy="830997"/>
            </a:xfrm>
            <a:prstGeom prst="rect">
              <a:avLst/>
            </a:prstGeom>
            <a:noFill/>
          </p:spPr>
          <p:txBody>
            <a:bodyPr wrap="square" rtlCol="0">
              <a:spAutoFit/>
            </a:bodyPr>
            <a:lstStyle/>
            <a:p>
              <a:pPr algn="ctr"/>
              <a:r>
                <a:rPr lang="en-US" sz="2400" b="1" dirty="0" smtClean="0"/>
                <a:t>Public Domain</a:t>
              </a:r>
              <a:endParaRPr lang="en-US" sz="2400" b="1" dirty="0"/>
            </a:p>
          </p:txBody>
        </p:sp>
      </p:grpSp>
      <p:grpSp>
        <p:nvGrpSpPr>
          <p:cNvPr id="21" name="Group 20"/>
          <p:cNvGrpSpPr/>
          <p:nvPr/>
        </p:nvGrpSpPr>
        <p:grpSpPr>
          <a:xfrm>
            <a:off x="4808220" y="1954202"/>
            <a:ext cx="1752600" cy="2926081"/>
            <a:chOff x="4838700" y="1320016"/>
            <a:chExt cx="1752600" cy="2926081"/>
          </a:xfrm>
        </p:grpSpPr>
        <p:sp>
          <p:nvSpPr>
            <p:cNvPr id="12" name="Rectangle 11"/>
            <p:cNvSpPr/>
            <p:nvPr/>
          </p:nvSpPr>
          <p:spPr>
            <a:xfrm>
              <a:off x="4838700" y="1320016"/>
              <a:ext cx="1752600" cy="1981200"/>
            </a:xfrm>
            <a:prstGeom prst="rect">
              <a:avLst/>
            </a:prstGeom>
            <a:solidFill>
              <a:schemeClr val="accent5">
                <a:lumMod val="5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Worksheet</a:t>
              </a:r>
              <a:endParaRPr lang="en-US" sz="2400" b="1" dirty="0">
                <a:latin typeface="Articulate" panose="02000503040000020004" pitchFamily="2" charset="0"/>
                <a:cs typeface="Aharoni" panose="02010803020104030203" pitchFamily="2" charset="-79"/>
              </a:endParaRPr>
            </a:p>
          </p:txBody>
        </p:sp>
        <p:sp>
          <p:nvSpPr>
            <p:cNvPr id="15" name="TextBox 14"/>
            <p:cNvSpPr txBox="1"/>
            <p:nvPr/>
          </p:nvSpPr>
          <p:spPr>
            <a:xfrm>
              <a:off x="5013960" y="3415100"/>
              <a:ext cx="1463040" cy="830997"/>
            </a:xfrm>
            <a:prstGeom prst="rect">
              <a:avLst/>
            </a:prstGeom>
            <a:noFill/>
          </p:spPr>
          <p:txBody>
            <a:bodyPr wrap="square" rtlCol="0">
              <a:spAutoFit/>
            </a:bodyPr>
            <a:lstStyle/>
            <a:p>
              <a:pPr algn="ctr"/>
              <a:r>
                <a:rPr lang="en-US" sz="2400" b="1" dirty="0" smtClean="0"/>
                <a:t>All Rights Reserved</a:t>
              </a:r>
              <a:endParaRPr lang="en-US" sz="2400" b="1" dirty="0"/>
            </a:p>
          </p:txBody>
        </p:sp>
      </p:grpSp>
      <p:grpSp>
        <p:nvGrpSpPr>
          <p:cNvPr id="19" name="Group 18"/>
          <p:cNvGrpSpPr/>
          <p:nvPr/>
        </p:nvGrpSpPr>
        <p:grpSpPr>
          <a:xfrm>
            <a:off x="6858000" y="1954202"/>
            <a:ext cx="1752600" cy="2855744"/>
            <a:chOff x="6858000" y="1320016"/>
            <a:chExt cx="1752600" cy="2855744"/>
          </a:xfrm>
        </p:grpSpPr>
        <p:sp>
          <p:nvSpPr>
            <p:cNvPr id="16" name="Rectangle 15"/>
            <p:cNvSpPr/>
            <p:nvPr/>
          </p:nvSpPr>
          <p:spPr>
            <a:xfrm>
              <a:off x="6858000" y="1320016"/>
              <a:ext cx="1752600" cy="1981200"/>
            </a:xfrm>
            <a:prstGeom prst="rect">
              <a:avLst/>
            </a:prstGeom>
            <a:solidFill>
              <a:schemeClr val="accent5">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Game</a:t>
              </a:r>
              <a:endParaRPr lang="en-US" sz="2400" b="1" dirty="0">
                <a:latin typeface="Articulate" panose="02000503040000020004" pitchFamily="2" charset="0"/>
                <a:cs typeface="Aharoni" panose="02010803020104030203" pitchFamily="2" charset="-79"/>
              </a:endParaRPr>
            </a:p>
          </p:txBody>
        </p:sp>
        <p:sp>
          <p:nvSpPr>
            <p:cNvPr id="17" name="TextBox 16"/>
            <p:cNvSpPr txBox="1"/>
            <p:nvPr/>
          </p:nvSpPr>
          <p:spPr>
            <a:xfrm>
              <a:off x="7117080" y="3352800"/>
              <a:ext cx="1188720" cy="822960"/>
            </a:xfrm>
            <a:prstGeom prst="rect">
              <a:avLst/>
            </a:prstGeom>
            <a:noFill/>
            <a:effectLst>
              <a:reflection blurRad="6350" stA="52000" endA="300" endPos="35000" dir="5400000" sy="-100000" algn="bl" rotWithShape="0"/>
            </a:effectLst>
          </p:spPr>
          <p:txBody>
            <a:bodyPr wrap="square" rtlCol="0">
              <a:spAutoFit/>
            </a:bodyPr>
            <a:lstStyle/>
            <a:p>
              <a:pPr algn="ctr"/>
              <a:r>
                <a:rPr lang="en-US" sz="6600" b="1" dirty="0" smtClean="0">
                  <a:latin typeface="Arial Black" panose="020B0A04020102020204" pitchFamily="34" charset="0"/>
                </a:rPr>
                <a:t>©</a:t>
              </a:r>
              <a:endParaRPr lang="en-US" sz="6600" b="1" dirty="0">
                <a:latin typeface="Arial Black" panose="020B0A04020102020204" pitchFamily="34" charset="0"/>
              </a:endParaRPr>
            </a:p>
          </p:txBody>
        </p:sp>
      </p:grpSp>
      <p:sp>
        <p:nvSpPr>
          <p:cNvPr id="7" name="AutoShape 8" descr="data:image/png;base64,iVBORw0KGgoAAAANSUhEUgAAAUIAAABwCAMAAABctom8AAAAn1BMVEWqsqsAAAD///+rs6ykq6SFi4VGSEZGSUautq/4+Pjw8PD7+/vc3Nxzc3M2Njbz8/NUVFStra3l5eVnZ2fDw8PY2NgfHx/h4eGJiYmgqKGRmJJ/f3+VlZVdXV2ioqKaoZsUFBTLy8s8PDyampp8gn28vLyMk41qb2sLCwssLCxBQUFXW1djY2MjIyN2fHepqal4eHhNUU6EhIRMTEwuMS7K2Um5AAAN3ElEQVR4nO1dCXeiPBQF4xJ3RUXFBdxxbW39/7/tI2QlBFxKaKdf75kz00Etz5u8l7clGIVCtduxzT+8ALvTrRYKRsHqfbck/zJ6VsGoIgZblUq5LP4p/7D//wAR2E/k53Kl0kIcVo1u8I9T/MNLcALyukYnYBCCP7wEGHDYMWzzNgbGH14CGN9M2zDNSvGPwhcBihXTDCgs/woKmXLletNi+ZdQCCAExeLYdd3xuGgE/8ntxi9SGFhRjHxHPAmBNG7psjtey7fz7XA97i5rB+TE4tMUYu7A2Akk3u3WJbf4/UwCOL5cl17E3fVv152by1x8jkJE1PhSuZ1tz/N9JKjv2fa5dSwVjZwtkCATcMqer4oavNva0C/VMxRC4G6PSZH07eKM87M/HMBwjimx121bhLoleJhCCLa7Vlqk6FcCzcmbROic7qRHriXNQj1KIYDb6zldVjTmx5xJhKV9RABvOWv2ylFBvZNemR6jEAC3cpc/jGMxP5sIwIXZQP/cmbfr9XqhUAj+rvd7e768XLWGXg9RCN2d0lwrYV/yihVB8cRu2ty0CxIWoyV9eeloNIiPUAi3SzVbCajoFFgQfXyld+xtZP5CDEbUTu5L+kS6TyGA65gRLDdH8/6g0WgMNvOPXmyR2a9zsIjAoAza/dgMJKg3mvQ9W20c3qUQFHcRerxWb1OXJG3PZ/uoY3vUHi8Cg/oypwiB7XaUzzdigm6OLonuUQjHEa+rPIrxRyTfTCKT8TrWq8zAICPrT0XKat2D35paomR9IlfZ1cThHQqhcxV48VeNBI3BlidiEF2tHMI1mfao9sNQxSKcIhwODmRUDT0cplMInZvASjONwAKyPDPh3QedHAKXMhiRoE/uvYpctcjVnh6BUikEruC4nu4QiEdcIHGpS3MCwKWKqzrVg5kVlYqsh3o8hTQKQfHACfl4gED0LT4Ew6nNQYRrvEi8R5eO9ju58+cwKtXG1qjKKRQCwFcSe/4YgwFW3AvXZn3GOFb6tKR7z6nJkb0c/IKtxTtMoRBeGBee2nVVY8P9m50e6wPX+NcP5Fsv9ioLiYAV/6rD10qmEKy5VZNHOx3DMv2gv9aiOcRENxXDhzwYexV/YYAFKuVJIdiymKT8HIPBEshsqBaHFpawWqrEaqxG075KpqY205JIIWTuTGvxJIOBQjE3+6qDQmwJFXMtBYNwRfFzpBCysM6PG5b76LI1RYMFh3hkJUvYnndEjKQ5WsWuggatSKAQOmxNeHwtFkHXRtPL3ILDbfiLP+oJdyR4r0Zf72KtyH5E1RSCIovr3l9isFBg/uEpa6Eh9rXeovdrNyUKl1IoMAgX5XNeFMItnYSd2osUtumynPmKAm4qPa7JHZIticJ6+AY/+5BJSSEoMqdaubo9BBqvmrtshQZu6CrMpNvdpbAwDS+vM5+GagodKsdEMihPgGnWPtuBB9twbZ08TSFe4rL39pUUQjoJ98/7Mxx96lhm61/DUmhkpk9T2PfypJCK8epagkGn4SFTiSGu2kmryQMUDkIKj7lQSLz/AEk1iccwoM5hpn4N8VhlI32fwlpoALL3apQU0sV0FJWhbi3mH73JajOQ3FZr0B01m9Puwor6ah3yezJVHkJhjKC7FBb2uVEIxtSIRYUYTFkttLMSXApr/kmvL0eRydGll38GhefcKGRliVbEJ5xHykstZov6ZfG6J87cGrloZxmZvqzIVn6KzMLjkaiW75KE5gS/KsdVYtK9Ttj1swyU/4HlhJe4BY+mPpGZIm5FN369xxchym+WxvAfcGqAS0zeQZChy7IO9idVaHsTjCzTbu/AkoT825FEZ6ZDT1xr2d9qT1pLbmr2y9ZMqp/k6FoDWviccD2uUXo6i6Fl0WzgqlClk7O1aVjWgKzAM/bBIS3hZkmhOsAr1IYWiynNlWVZcs8ALu/lEeCxdLWgKlRdmzjeqwbz1GsO+Swj9q9+Cq7PBP23SE0008QrDEdQFTg1GIWKHGcVpxmyTxjGKSS2JpIVpuVkulIMls0FH1huNa3PXmSlrJEAJdMtGST8VOQxUynEupNLsouWx4Q1r0qunNiFBtYSoqdler0+jKYlSINGtlV5kgSRU6r3KMSalP2CnEKhx8XoJwlGro/k6wwr/IZsc4Yk8R/vrkijMM/EPy0fn7lKUt9ErttWEwWWPnnOtIICsdcluzXpFC7C676GQrLCtSaetZAWpiZPzmAPE6jlIOuQlymFABdPYjFeKoV4YTtmKAYTJ5FCofbwkUAhFVn2wOIUZupK0H6Qk3y3FArxJMypFA+IIgtew5QIJte+addZcnXgDb8h42YWkNAQkkIhzoRoab5NXk5s3kfTTaKKXE8uilNbuM02909i0JY0/ZMpxCGAnobrh1Zk6kFzA16NUNiTrzOQ+Zt1FY9WGE9R05JI4RwnfzV4NIbatSbJZsF3JYLt2YXuJFQiEnzY7Jv03yMzlXgS2XdrkkVZipSTKNyQeEtPz6iKQjumnjREprpt7c39R41rOH1rrWPaTUG7tEQnWGxy54hLmkBhg4Rbl7wahcF2L6stXc9M/w0lstoN+gaL5kamtToqDOD84IkF+CxGzlx46JKBFhtd1RTSce7l1vEPHMJLkxuaGtupNVtturQyt2LRh2l2ppvuiIx2j1HYIL9KR1hFlaXHZ/1w+Ymx5EthdUrskpb2zFCSOIXE6zL3gs+wiG64xBQH42914teFRmc6e3VQaNAm3E/mfVUbQ4wGm5qsIaClrXlelfinhXixO/gtxhTOyDY8+brgDLGwRkfDMG8Ft0eJxdourZhp6KVhgigopDtUe6KLspE24s2I2NYhev1TmLtV8hlPi/wA7uj4+XNVx2u7z7eCatyMpSqCbomV8SJe1+JdmHDLKaPXGglKfn4XvwuNoTUk6UJBDb7B8vDWj7LYXnR5NeWoc3+vikKD9ggvJKGmeMb5nxsxwq833ohFXM4HEd+aBoYVTVMAAIfrht2ZdBcNNOr14WIzPQkDu9O6qVLZzUCNTEdWjWq7PbTa7ViyM7huDeU9mHSngpZmYSa+uMPNt8/71rK1P9sRC13Su09fRSEY05t/pbGLO2Q6esSZrGCdvt9839N9RIi6s4sqQef19sIwVCGWSOs3gOPLLYk/0zs52neXqymk5ZOXuv0pmB+UbZom/hWgu1O4rYjA49bQf8aBust1TMe18+yuHY4hVTC953OE8gJjvLtJB07tj46Rw1lJiR3/bPvda1smEOhy7Gdf/FZ8DQADhd4dr9fKsny9Hns7J7dzxBIopE0hpv3qirKgg5DbsX74LDtjTM5hy+emRvLWHTYNW6/tmhiy/pY8JqH4hXI/fS2BQgBZ3PbSzhOefijny+A3IGkPHnCZYY7tj74P3qnm//5jdpN3gvLjaZKbFZLAuxEz3rfzE5G8H5nvgFL0DaSDn8+gLc/5g0AprBQhBaCv8CNqntJli6W4WdkJwN8Mcihza12i2JKQFrq8a3T2yAkrGAvW/296pG4LiqXfjHUrpFCATQMy6PCLn4/6hxthYwDzZ6LHfv1GRCnkJ61DfsKFeX7skJC5EGbRoiN0zV8PiUJe6hBOqQxWnMW9vE17I4T7/oU4uQDcP8H0n4dMISv7A2MtHjbbHKiPjcOoLsQju87sDEPw+9VYQSE7iwTArTiF9qNkk9gXaytmi3UARX/Db0WMwkCVWX+IE8kK7z+nqsV5MfmMnI3Mj94DY6nE9zsRp9C88JpoMXb0dnNhWVat1q62a7Xgp81MfsOOxfrhkyz+B1BQKGybA0qf5HyYNT+anaXiYG77wuYwAKf4678RCgpNm5/gCOA69Vh1CRWhEVI4Ok0bOps+wdsEmeNm8BP1rQ7Ba3ITgRaoKIw0AMhn4qbAXwsVabYvVyea3E2otoNJf0bRKLEtyJmN97JogJJCsyW0pgI4fuB8etO8nQyeLwYghzmId7XVqwFCFve4jR1vhUYHnAyeO5T7RagpNG9iazKATkKdjGMZeU4CyMkhRBT2J5PJxxy1lKGSDfK8UJc32vdR/bj3+UyQQKG04wYazjplefWOpcgzEtSrkAYgCnGtCx1ouDBxoh1VsVGic/H40fpfQRKFph09Jh2A4vhyUJm3M35ojEh43BfSBE7hoUaaRlHdcWN6yEjmosYpFJrmMXq0cvjYIne9Ox4r5eVtf2stD5XjroSSjdHaC3CSWwwyBqPQ/wiMIt5pizr0JmgtWaV/NjOkUGgut7F6IkmgFl3HdccGlOkLp+AlH/1BQBQu5gE27YJFqtdoJwDqIhjm9bjdNApNe5fQ15P4yDkAH346ShZoCgkkZvlILK84UkIPUilEKYNnirPBW594OkoGCCms46fFFKokIsdbZDa5CXKHQhRwPNphFszAS86ZGUTh3AvQ6dbCLTEhUMlM1UyvCXcpNP1j6ZEeC/RAupyWQA6+IqOVmG7ER8dfDJI/lDXuUxiYxOvaSG30QYu1u/uGzJZAIXIESWMoOqbkh1EYwKs44RMD4zwC9PDI8To3PyYCgcIVd2N+JoUBzqfSFj/Ckj1gGYaPt9yur/c/rQeIwrdDgPAg5hpJMPxYCgP4revusi5tHbdojF1nW1pfduXvzO0jCmuNAGE7KX3CwE+mEMH37PPttjy0bnJ3/TdA9AsLC+pL/3QKfxR6Vo3A2vBOik6t1l7kJ8S/TeGPwB+FX8YfhV/GH4Vfxh+FX8YfhV+GMbr/nj+kYfQfhOxJWvES8TkAAAAASUVORK5CYII="/>
          <p:cNvSpPr>
            <a:spLocks noChangeAspect="1" noChangeArrowheads="1"/>
          </p:cNvSpPr>
          <p:nvPr/>
        </p:nvSpPr>
        <p:spPr bwMode="auto">
          <a:xfrm>
            <a:off x="1173480"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25" name="Group 24"/>
          <p:cNvGrpSpPr/>
          <p:nvPr/>
        </p:nvGrpSpPr>
        <p:grpSpPr>
          <a:xfrm>
            <a:off x="449580" y="1954202"/>
            <a:ext cx="1752600" cy="2847136"/>
            <a:chOff x="457200" y="1320016"/>
            <a:chExt cx="1752600" cy="2847136"/>
          </a:xfrm>
        </p:grpSpPr>
        <p:sp>
          <p:nvSpPr>
            <p:cNvPr id="5" name="Rectangle 4"/>
            <p:cNvSpPr/>
            <p:nvPr/>
          </p:nvSpPr>
          <p:spPr>
            <a:xfrm>
              <a:off x="457200" y="1320016"/>
              <a:ext cx="1752600" cy="1981200"/>
            </a:xfrm>
            <a:prstGeom prst="rect">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Lab</a:t>
              </a:r>
              <a:endParaRPr lang="en-US" sz="2400" b="1" dirty="0">
                <a:latin typeface="Articulate" panose="02000503040000020004" pitchFamily="2" charset="0"/>
                <a:cs typeface="Aharoni" panose="02010803020104030203" pitchFamily="2" charset="-79"/>
              </a:endParaRPr>
            </a:p>
          </p:txBody>
        </p:sp>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79120" y="3626462"/>
              <a:ext cx="1554480" cy="54069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
        <p:nvSpPr>
          <p:cNvPr id="30" name="TextBox 29"/>
          <p:cNvSpPr txBox="1"/>
          <p:nvPr/>
        </p:nvSpPr>
        <p:spPr>
          <a:xfrm>
            <a:off x="506730" y="4942582"/>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1" name="TextBox 30"/>
          <p:cNvSpPr txBox="1"/>
          <p:nvPr/>
        </p:nvSpPr>
        <p:spPr>
          <a:xfrm>
            <a:off x="2724150" y="4942582"/>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2" name="TextBox 31"/>
          <p:cNvSpPr txBox="1"/>
          <p:nvPr/>
        </p:nvSpPr>
        <p:spPr>
          <a:xfrm>
            <a:off x="4865370" y="4942582"/>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3" name="TextBox 32"/>
          <p:cNvSpPr txBox="1"/>
          <p:nvPr/>
        </p:nvSpPr>
        <p:spPr>
          <a:xfrm>
            <a:off x="6915150" y="4942582"/>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4" name="TextBox 33"/>
          <p:cNvSpPr txBox="1"/>
          <p:nvPr/>
        </p:nvSpPr>
        <p:spPr>
          <a:xfrm>
            <a:off x="717919" y="5773492"/>
            <a:ext cx="7715250" cy="1077218"/>
          </a:xfrm>
          <a:prstGeom prst="rect">
            <a:avLst/>
          </a:prstGeom>
          <a:noFill/>
        </p:spPr>
        <p:txBody>
          <a:bodyPr wrap="square" rtlCol="0">
            <a:spAutoFit/>
          </a:bodyPr>
          <a:lstStyle/>
          <a:p>
            <a:r>
              <a:rPr lang="en-US" sz="3200" b="1" dirty="0" smtClean="0">
                <a:solidFill>
                  <a:schemeClr val="accent5">
                    <a:lumMod val="50000"/>
                  </a:schemeClr>
                </a:solidFill>
              </a:rPr>
              <a:t>Which of these resources have the rights associated with OER?</a:t>
            </a:r>
            <a:endParaRPr lang="en-US" sz="3200" b="1" dirty="0">
              <a:solidFill>
                <a:schemeClr val="accent5">
                  <a:lumMod val="50000"/>
                </a:schemeClr>
              </a:solidFill>
            </a:endParaRPr>
          </a:p>
        </p:txBody>
      </p:sp>
      <p:sp>
        <p:nvSpPr>
          <p:cNvPr id="35" name="TextBox 34"/>
          <p:cNvSpPr txBox="1"/>
          <p:nvPr/>
        </p:nvSpPr>
        <p:spPr>
          <a:xfrm>
            <a:off x="714375" y="5780782"/>
            <a:ext cx="7715250" cy="1077218"/>
          </a:xfrm>
          <a:prstGeom prst="rect">
            <a:avLst/>
          </a:prstGeom>
          <a:noFill/>
        </p:spPr>
        <p:txBody>
          <a:bodyPr wrap="square" rtlCol="0">
            <a:spAutoFit/>
          </a:bodyPr>
          <a:lstStyle/>
          <a:p>
            <a:r>
              <a:rPr lang="en-US" sz="3200" dirty="0" smtClean="0">
                <a:solidFill>
                  <a:schemeClr val="accent5">
                    <a:lumMod val="50000"/>
                  </a:schemeClr>
                </a:solidFill>
              </a:rPr>
              <a:t>Remember to read the fine print for licensing language and usage terms.</a:t>
            </a:r>
            <a:endParaRPr lang="en-US" sz="3200" dirty="0">
              <a:solidFill>
                <a:schemeClr val="accent5">
                  <a:lumMod val="50000"/>
                </a:schemeClr>
              </a:solidFill>
            </a:endParaRPr>
          </a:p>
        </p:txBody>
      </p:sp>
      <p:sp>
        <p:nvSpPr>
          <p:cNvPr id="2" name="Title 1"/>
          <p:cNvSpPr>
            <a:spLocks noGrp="1"/>
          </p:cNvSpPr>
          <p:nvPr>
            <p:ph type="title"/>
          </p:nvPr>
        </p:nvSpPr>
        <p:spPr/>
        <p:txBody>
          <a:bodyPr>
            <a:normAutofit/>
          </a:bodyPr>
          <a:lstStyle/>
          <a:p>
            <a:r>
              <a:rPr lang="en-US" sz="1800" dirty="0" smtClean="0"/>
              <a:t>1.5 How to find Relevant OER</a:t>
            </a:r>
            <a:endParaRPr lang="en-US" sz="1800" dirty="0"/>
          </a:p>
        </p:txBody>
      </p:sp>
      <p:sp>
        <p:nvSpPr>
          <p:cNvPr id="4" name="Text Placeholder 3"/>
          <p:cNvSpPr>
            <a:spLocks noGrp="1"/>
          </p:cNvSpPr>
          <p:nvPr>
            <p:ph type="body" sz="quarter" idx="13"/>
          </p:nvPr>
        </p:nvSpPr>
        <p:spPr/>
        <p:txBody>
          <a:bodyPr/>
          <a:lstStyle/>
          <a:p>
            <a:r>
              <a:rPr lang="en-US" sz="1800" dirty="0">
                <a:cs typeface="Perpetua"/>
              </a:rPr>
              <a:t>Module 5: Selecting OER for Math Instruction</a:t>
            </a:r>
            <a:endParaRPr lang="en-US" sz="1800" dirty="0"/>
          </a:p>
          <a:p>
            <a:endParaRPr lang="en-US" sz="1800" dirty="0"/>
          </a:p>
        </p:txBody>
      </p:sp>
      <p:sp>
        <p:nvSpPr>
          <p:cNvPr id="6" name="Text Placeholder 5"/>
          <p:cNvSpPr>
            <a:spLocks noGrp="1"/>
          </p:cNvSpPr>
          <p:nvPr>
            <p:ph type="body" sz="quarter" idx="14"/>
          </p:nvPr>
        </p:nvSpPr>
        <p:spPr/>
        <p:txBody>
          <a:bodyPr/>
          <a:lstStyle/>
          <a:p>
            <a:r>
              <a:rPr lang="en-US" sz="2400" dirty="0"/>
              <a:t>Open Math – Open Classroom</a:t>
            </a:r>
          </a:p>
          <a:p>
            <a:endParaRPr lang="en-US" sz="2400" dirty="0"/>
          </a:p>
        </p:txBody>
      </p:sp>
    </p:spTree>
    <p:extLst>
      <p:ext uri="{BB962C8B-B14F-4D97-AF65-F5344CB8AC3E}">
        <p14:creationId xmlns:p14="http://schemas.microsoft.com/office/powerpoint/2010/main" xmlns="" val="141854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1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1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10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34"/>
                                        </p:tgtEl>
                                      </p:cBhvr>
                                    </p:animEffect>
                                    <p:set>
                                      <p:cBhvr>
                                        <p:cTn id="32" dur="1" fill="hold">
                                          <p:stCondLst>
                                            <p:cond delay="499"/>
                                          </p:stCondLst>
                                        </p:cTn>
                                        <p:tgtEl>
                                          <p:spTgt spid="34"/>
                                        </p:tgtEl>
                                        <p:attrNameLst>
                                          <p:attrName>style.visibility</p:attrName>
                                        </p:attrNameLst>
                                      </p:cBhvr>
                                      <p:to>
                                        <p:strVal val="hidden"/>
                                      </p:to>
                                    </p:set>
                                  </p:child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4" grpId="1"/>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brown\AppData\Local\Microsoft\Windows\Temporary Internet Files\Content.IE5\YKLR2SDF\MC900390682[1].wmf"/>
          <p:cNvPicPr>
            <a:picLocks noChangeAspect="1" noChangeArrowheads="1"/>
          </p:cNvPicPr>
          <p:nvPr/>
        </p:nvPicPr>
        <p:blipFill>
          <a:blip r:embed="rId3" cstate="print">
            <a:lum bright="70000" contrast="-70000"/>
            <a:extLst>
              <a:ext uri="{28A0092B-C50C-407E-A947-70E740481C1C}">
                <a14:useLocalDpi xmlns:a14="http://schemas.microsoft.com/office/drawing/2010/main" xmlns="" val="0"/>
              </a:ext>
            </a:extLst>
          </a:blip>
          <a:srcRect/>
          <a:stretch>
            <a:fillRect/>
          </a:stretch>
        </p:blipFill>
        <p:spPr bwMode="auto">
          <a:xfrm>
            <a:off x="5924550" y="2057400"/>
            <a:ext cx="2590800" cy="460055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b="1" dirty="0">
                <a:solidFill>
                  <a:schemeClr val="accent5">
                    <a:lumMod val="50000"/>
                  </a:schemeClr>
                </a:solidFill>
              </a:rPr>
              <a:t>Filter </a:t>
            </a:r>
            <a:r>
              <a:rPr lang="en-US" b="1" dirty="0" smtClean="0">
                <a:solidFill>
                  <a:schemeClr val="accent5">
                    <a:lumMod val="50000"/>
                  </a:schemeClr>
                </a:solidFill>
              </a:rPr>
              <a:t>search results based on your </a:t>
            </a:r>
          </a:p>
          <a:p>
            <a:r>
              <a:rPr lang="en-US" dirty="0" smtClean="0">
                <a:solidFill>
                  <a:schemeClr val="accent5">
                    <a:lumMod val="50000"/>
                  </a:schemeClr>
                </a:solidFill>
              </a:rPr>
              <a:t>Lesson objectives and </a:t>
            </a:r>
          </a:p>
          <a:p>
            <a:r>
              <a:rPr lang="en-US" dirty="0" smtClean="0">
                <a:solidFill>
                  <a:schemeClr val="accent5">
                    <a:lumMod val="50000"/>
                  </a:schemeClr>
                </a:solidFill>
              </a:rPr>
              <a:t>Goals for OER use</a:t>
            </a:r>
          </a:p>
          <a:p>
            <a:pPr marL="0" indent="0">
              <a:buNone/>
            </a:pPr>
            <a:endParaRPr lang="en-US" dirty="0" smtClean="0">
              <a:solidFill>
                <a:schemeClr val="accent5">
                  <a:lumMod val="50000"/>
                </a:schemeClr>
              </a:solidFill>
            </a:endParaRPr>
          </a:p>
          <a:p>
            <a:pPr marL="0" indent="0">
              <a:buNone/>
            </a:pPr>
            <a:r>
              <a:rPr lang="en-US" b="1" dirty="0">
                <a:solidFill>
                  <a:schemeClr val="accent5">
                    <a:lumMod val="50000"/>
                  </a:schemeClr>
                </a:solidFill>
              </a:rPr>
              <a:t>In addition to other information, such as</a:t>
            </a:r>
          </a:p>
          <a:p>
            <a:r>
              <a:rPr lang="en-US" dirty="0" smtClean="0">
                <a:solidFill>
                  <a:schemeClr val="accent5">
                    <a:lumMod val="50000"/>
                  </a:schemeClr>
                </a:solidFill>
              </a:rPr>
              <a:t>Permissions needed </a:t>
            </a:r>
          </a:p>
          <a:p>
            <a:pPr lvl="1"/>
            <a:r>
              <a:rPr lang="en-US" dirty="0" smtClean="0">
                <a:solidFill>
                  <a:schemeClr val="accent5">
                    <a:lumMod val="50000"/>
                  </a:schemeClr>
                </a:solidFill>
              </a:rPr>
              <a:t>e.g. revise, redistribute</a:t>
            </a:r>
          </a:p>
          <a:p>
            <a:r>
              <a:rPr lang="en-US" dirty="0" smtClean="0">
                <a:solidFill>
                  <a:schemeClr val="accent5">
                    <a:lumMod val="50000"/>
                  </a:schemeClr>
                </a:solidFill>
              </a:rPr>
              <a:t>Media type/format </a:t>
            </a:r>
          </a:p>
          <a:p>
            <a:pPr lvl="1"/>
            <a:r>
              <a:rPr lang="en-US" dirty="0" smtClean="0">
                <a:solidFill>
                  <a:schemeClr val="accent5">
                    <a:lumMod val="50000"/>
                  </a:schemeClr>
                </a:solidFill>
              </a:rPr>
              <a:t>e.g. video, game</a:t>
            </a:r>
          </a:p>
          <a:p>
            <a:r>
              <a:rPr lang="en-US" dirty="0" smtClean="0">
                <a:solidFill>
                  <a:schemeClr val="accent5">
                    <a:lumMod val="50000"/>
                  </a:schemeClr>
                </a:solidFill>
              </a:rPr>
              <a:t>Learner reading level</a:t>
            </a:r>
          </a:p>
          <a:p>
            <a:pPr marL="0" indent="0">
              <a:buNone/>
            </a:pPr>
            <a:endParaRPr lang="en-US" dirty="0" smtClean="0"/>
          </a:p>
          <a:p>
            <a:pPr marL="0" indent="0">
              <a:buNone/>
            </a:pPr>
            <a:endParaRPr lang="en-US" dirty="0" smtClean="0"/>
          </a:p>
          <a:p>
            <a:endParaRPr lang="en-US" dirty="0"/>
          </a:p>
        </p:txBody>
      </p:sp>
      <p:sp>
        <p:nvSpPr>
          <p:cNvPr id="2" name="Title 1"/>
          <p:cNvSpPr>
            <a:spLocks noGrp="1"/>
          </p:cNvSpPr>
          <p:nvPr>
            <p:ph type="title"/>
          </p:nvPr>
        </p:nvSpPr>
        <p:spPr>
          <a:xfrm>
            <a:off x="628650" y="1168192"/>
            <a:ext cx="7886700" cy="389337"/>
          </a:xfrm>
        </p:spPr>
        <p:txBody>
          <a:bodyPr>
            <a:normAutofit/>
          </a:bodyPr>
          <a:lstStyle/>
          <a:p>
            <a:r>
              <a:rPr lang="en-US" sz="1800" dirty="0" smtClean="0"/>
              <a:t>1.6 How to Find Relevant OER</a:t>
            </a:r>
            <a:endParaRPr lang="en-US" sz="1800" dirty="0"/>
          </a:p>
        </p:txBody>
      </p:sp>
      <p:sp>
        <p:nvSpPr>
          <p:cNvPr id="4" name="Text Placeholder 3"/>
          <p:cNvSpPr>
            <a:spLocks noGrp="1"/>
          </p:cNvSpPr>
          <p:nvPr>
            <p:ph type="body" sz="quarter" idx="13"/>
          </p:nvPr>
        </p:nvSpPr>
        <p:spPr/>
        <p:txBody>
          <a:bodyPr/>
          <a:lstStyle/>
          <a:p>
            <a:r>
              <a:rPr lang="en-US" dirty="0" smtClean="0"/>
              <a:t>Module here</a:t>
            </a:r>
            <a:endParaRPr lang="en-US" dirty="0"/>
          </a:p>
        </p:txBody>
      </p:sp>
      <p:sp>
        <p:nvSpPr>
          <p:cNvPr id="5" name="Text Placeholder 4"/>
          <p:cNvSpPr>
            <a:spLocks noGrp="1"/>
          </p:cNvSpPr>
          <p:nvPr>
            <p:ph type="body" sz="quarter" idx="14"/>
          </p:nvPr>
        </p:nvSpPr>
        <p:spPr/>
        <p:txBody>
          <a:bodyPr/>
          <a:lstStyle/>
          <a:p>
            <a:r>
              <a:rPr lang="en-US" sz="2400" dirty="0" smtClean="0"/>
              <a:t>Title Here</a:t>
            </a:r>
            <a:endParaRPr lang="en-US" sz="2400" dirty="0"/>
          </a:p>
        </p:txBody>
      </p:sp>
    </p:spTree>
    <p:extLst>
      <p:ext uri="{BB962C8B-B14F-4D97-AF65-F5344CB8AC3E}">
        <p14:creationId xmlns:p14="http://schemas.microsoft.com/office/powerpoint/2010/main" xmlns="" val="195530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dbrown\AppData\Local\Microsoft\Windows\Temporary Internet Files\Content.IE5\BGFLH05W\MP900442472[1].jpg"/>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tretch>
            <a:fillRect/>
          </a:stretch>
        </p:blipFill>
        <p:spPr bwMode="auto">
          <a:xfrm>
            <a:off x="1554956" y="2154238"/>
            <a:ext cx="6034087" cy="402272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itle 1"/>
          <p:cNvSpPr>
            <a:spLocks noGrp="1"/>
          </p:cNvSpPr>
          <p:nvPr>
            <p:ph type="title"/>
          </p:nvPr>
        </p:nvSpPr>
        <p:spPr/>
        <p:txBody>
          <a:bodyPr/>
          <a:lstStyle/>
          <a:p>
            <a:r>
              <a:rPr lang="en-US" dirty="0" smtClean="0"/>
              <a:t>Insert Penny’s Search OER Video</a:t>
            </a:r>
            <a:endParaRPr lang="en-US" dirty="0"/>
          </a:p>
        </p:txBody>
      </p:sp>
      <p:sp>
        <p:nvSpPr>
          <p:cNvPr id="2" name="Text Placeholder 1"/>
          <p:cNvSpPr>
            <a:spLocks noGrp="1"/>
          </p:cNvSpPr>
          <p:nvPr>
            <p:ph type="body" sz="quarter" idx="13"/>
          </p:nvPr>
        </p:nvSpPr>
        <p:spPr/>
        <p:txBody>
          <a:bodyPr/>
          <a:lstStyle/>
          <a:p>
            <a:endParaRPr lang="en-US"/>
          </a:p>
        </p:txBody>
      </p:sp>
      <p:sp>
        <p:nvSpPr>
          <p:cNvPr id="3" name="Text Placeholder 2"/>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xmlns="" val="335952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fontScale="32500" lnSpcReduction="20000"/>
          </a:bodyPr>
          <a:lstStyle/>
          <a:p>
            <a:pPr marL="0" indent="0">
              <a:buNone/>
            </a:pPr>
            <a:r>
              <a:rPr lang="en-US" sz="9600" dirty="0" smtClean="0">
                <a:latin typeface="+mj-lt"/>
                <a:ea typeface="+mj-ea"/>
                <a:cs typeface="+mj-cs"/>
              </a:rPr>
              <a:t>Create a Network of Trusted OER Sources </a:t>
            </a:r>
          </a:p>
          <a:p>
            <a:r>
              <a:rPr lang="en-US" sz="9600" dirty="0" smtClean="0">
                <a:latin typeface="+mj-lt"/>
                <a:ea typeface="+mj-ea"/>
                <a:cs typeface="+mj-cs"/>
              </a:rPr>
              <a:t>Read Blogs by OER Creators and Users</a:t>
            </a:r>
          </a:p>
          <a:p>
            <a:r>
              <a:rPr lang="en-US" sz="9600" dirty="0" smtClean="0">
                <a:latin typeface="+mj-lt"/>
                <a:ea typeface="+mj-ea"/>
                <a:cs typeface="+mj-cs"/>
              </a:rPr>
              <a:t>Join an Open Community</a:t>
            </a:r>
          </a:p>
          <a:p>
            <a:r>
              <a:rPr lang="en-US" sz="9600" dirty="0"/>
              <a:t>Become a Follower on Pinterest and Other Social Media</a:t>
            </a:r>
          </a:p>
          <a:p>
            <a:r>
              <a:rPr lang="en-US" sz="9600" dirty="0" smtClean="0">
                <a:latin typeface="+mj-lt"/>
                <a:ea typeface="+mj-ea"/>
                <a:cs typeface="+mj-cs"/>
              </a:rPr>
              <a:t>Use RSS Feeds</a:t>
            </a:r>
          </a:p>
          <a:p>
            <a:r>
              <a:rPr lang="en-US" sz="9600" dirty="0" smtClean="0">
                <a:latin typeface="+mj-lt"/>
                <a:ea typeface="+mj-ea"/>
                <a:cs typeface="+mj-cs"/>
              </a:rPr>
              <a:t>Set up Subscriptions and Auto Alerts</a:t>
            </a:r>
          </a:p>
          <a:p>
            <a:r>
              <a:rPr lang="en-US" sz="9600" dirty="0" smtClean="0">
                <a:latin typeface="+mj-lt"/>
                <a:ea typeface="+mj-ea"/>
                <a:cs typeface="+mj-cs"/>
              </a:rPr>
              <a:t>Add Your Email to OER Mailing Lists</a:t>
            </a:r>
          </a:p>
        </p:txBody>
      </p:sp>
      <p:sp>
        <p:nvSpPr>
          <p:cNvPr id="7" name="Title 1"/>
          <p:cNvSpPr>
            <a:spLocks noGrp="1"/>
          </p:cNvSpPr>
          <p:nvPr>
            <p:ph type="title"/>
          </p:nvPr>
        </p:nvSpPr>
        <p:spPr/>
        <p:txBody>
          <a:bodyPr>
            <a:normAutofit/>
          </a:bodyPr>
          <a:lstStyle/>
          <a:p>
            <a:pPr algn="l"/>
            <a:r>
              <a:rPr lang="en-US" dirty="0" smtClean="0"/>
              <a:t>Become an OER Magnet</a:t>
            </a:r>
            <a:endParaRPr lang="en-US" dirty="0"/>
          </a:p>
        </p:txBody>
      </p:sp>
      <p:sp>
        <p:nvSpPr>
          <p:cNvPr id="2" name="Text Placeholder 1"/>
          <p:cNvSpPr>
            <a:spLocks noGrp="1"/>
          </p:cNvSpPr>
          <p:nvPr>
            <p:ph type="body" sz="quarter" idx="13"/>
          </p:nvPr>
        </p:nvSpPr>
        <p:spPr/>
        <p:txBody>
          <a:bodyPr/>
          <a:lstStyle/>
          <a:p>
            <a:endParaRPr lang="en-US"/>
          </a:p>
        </p:txBody>
      </p:sp>
      <p:sp>
        <p:nvSpPr>
          <p:cNvPr id="3" name="Text Placeholder 2"/>
          <p:cNvSpPr>
            <a:spLocks noGrp="1"/>
          </p:cNvSpPr>
          <p:nvPr>
            <p:ph type="body" sz="quarter" idx="14"/>
          </p:nvPr>
        </p:nvSpPr>
        <p:spPr/>
        <p:txBody>
          <a:bodyPr/>
          <a:lstStyle/>
          <a:p>
            <a:endParaRPr lang="en-US"/>
          </a:p>
        </p:txBody>
      </p:sp>
      <p:pic>
        <p:nvPicPr>
          <p:cNvPr id="9" name="Picture 2" descr="C:\Users\dbrown\AppData\Local\Microsoft\Windows\Temporary Internet Files\Content.IE5\FYVLI2JB\MC900436919[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18175282">
            <a:off x="31143" y="-65408"/>
            <a:ext cx="1828572" cy="18285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8693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fill="hold" grpId="1" nodeType="withEffect">
                                  <p:stCondLst>
                                    <p:cond delay="0"/>
                                  </p:stCondLst>
                                  <p:childTnLst>
                                    <p:animMotion origin="layout" path="M 3.33333E-6 -2.59259E-6 L 0.19166 -0.00162 " pathEditMode="relative" rAng="0" ptsTypes="AA">
                                      <p:cBhvr>
                                        <p:cTn id="6" dur="3000" spd="-100000" fill="hold"/>
                                        <p:tgtEl>
                                          <p:spTgt spid="7"/>
                                        </p:tgtEl>
                                        <p:attrNameLst>
                                          <p:attrName>ppt_x</p:attrName>
                                          <p:attrName>ppt_y</p:attrName>
                                        </p:attrNameLst>
                                      </p:cBhvr>
                                      <p:rCtr x="9583"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endParaRPr lang="en-US" dirty="0" smtClean="0"/>
          </a:p>
          <a:p>
            <a:pPr marL="0" indent="0">
              <a:buNone/>
            </a:pPr>
            <a:r>
              <a:rPr lang="en-US" dirty="0" smtClean="0"/>
              <a:t>Ask creators of </a:t>
            </a:r>
          </a:p>
          <a:p>
            <a:pPr marL="0" indent="0">
              <a:buNone/>
            </a:pPr>
            <a:r>
              <a:rPr lang="en-US" dirty="0" smtClean="0"/>
              <a:t>resources that you</a:t>
            </a:r>
          </a:p>
          <a:p>
            <a:pPr marL="0" indent="0">
              <a:buNone/>
            </a:pPr>
            <a:r>
              <a:rPr lang="en-US" dirty="0" smtClean="0"/>
              <a:t>want to use to make </a:t>
            </a:r>
          </a:p>
          <a:p>
            <a:pPr marL="0" indent="0">
              <a:buNone/>
            </a:pPr>
            <a:r>
              <a:rPr lang="en-US" dirty="0" smtClean="0"/>
              <a:t>them open.</a:t>
            </a:r>
            <a:endParaRPr lang="en-US" dirty="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sz="quarter" idx="14"/>
          </p:nvPr>
        </p:nvSpPr>
        <p:spPr/>
        <p:txBody>
          <a:bodyPr/>
          <a:lstStyle/>
          <a:p>
            <a:endParaRPr lang="en-US"/>
          </a:p>
        </p:txBody>
      </p:sp>
      <p:pic>
        <p:nvPicPr>
          <p:cNvPr id="3093" name="Picture 21" descr="C:\Users\dbrown\AppData\Local\Microsoft\Windows\Temporary Internet Files\Content.IE5\FYVLI2JB\MP900430487[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191000" y="1676400"/>
            <a:ext cx="4343400" cy="4343400"/>
          </a:xfrm>
          <a:prstGeom prst="rect">
            <a:avLst/>
          </a:prstGeom>
          <a:noFill/>
          <a:extLst>
            <a:ext uri="{909E8E84-426E-40DD-AFC4-6F175D3DCCD1}">
              <a14:hiddenFill xmlns:a14="http://schemas.microsoft.com/office/drawing/2010/main" xmlns="">
                <a:solidFill>
                  <a:srgbClr val="FFFFFF"/>
                </a:solidFill>
              </a14:hiddenFill>
            </a:ext>
          </a:extLst>
        </p:spPr>
      </p:pic>
      <p:pic>
        <p:nvPicPr>
          <p:cNvPr id="3101" name="Picture 29" descr="C:\Users\dbrown\AppData\Local\Microsoft\Windows\Temporary Internet Files\Content.IE5\BGFLH05W\MP900316779[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724400" y="2644140"/>
            <a:ext cx="3657600" cy="2407920"/>
          </a:xfrm>
          <a:prstGeom prst="rect">
            <a:avLst/>
          </a:prstGeom>
          <a:noFill/>
          <a:extLst>
            <a:ext uri="{909E8E84-426E-40DD-AFC4-6F175D3DCCD1}">
              <a14:hiddenFill xmlns:a14="http://schemas.microsoft.com/office/drawing/2010/main" xmlns="">
                <a:solidFill>
                  <a:srgbClr val="FFFFFF"/>
                </a:solidFill>
              </a14:hiddenFill>
            </a:ext>
          </a:extLst>
        </p:spPr>
      </p:pic>
      <p:sp>
        <p:nvSpPr>
          <p:cNvPr id="35" name="Content Placeholder 5"/>
          <p:cNvSpPr txBox="1">
            <a:spLocks/>
          </p:cNvSpPr>
          <p:nvPr/>
        </p:nvSpPr>
        <p:spPr>
          <a:xfrm>
            <a:off x="457200" y="2179637"/>
            <a:ext cx="3962400" cy="19351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smtClean="0"/>
              <a:t>Unfortunately, some excellent resources that you’d like to adapt won’t be open.</a:t>
            </a:r>
            <a:endParaRPr lang="en-US" dirty="0"/>
          </a:p>
        </p:txBody>
      </p:sp>
    </p:spTree>
    <p:extLst>
      <p:ext uri="{BB962C8B-B14F-4D97-AF65-F5344CB8AC3E}">
        <p14:creationId xmlns:p14="http://schemas.microsoft.com/office/powerpoint/2010/main" xmlns="" val="228544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093"/>
                                        </p:tgtEl>
                                        <p:attrNameLst>
                                          <p:attrName>style.visibility</p:attrName>
                                        </p:attrNameLst>
                                      </p:cBhvr>
                                      <p:to>
                                        <p:strVal val="visible"/>
                                      </p:to>
                                    </p:set>
                                    <p:animEffect transition="in" filter="fade">
                                      <p:cBhvr>
                                        <p:cTn id="7" dur="500"/>
                                        <p:tgtEl>
                                          <p:spTgt spid="309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93"/>
                                        </p:tgtEl>
                                      </p:cBhvr>
                                    </p:animEffect>
                                    <p:set>
                                      <p:cBhvr>
                                        <p:cTn id="15" dur="1" fill="hold">
                                          <p:stCondLst>
                                            <p:cond delay="499"/>
                                          </p:stCondLst>
                                        </p:cTn>
                                        <p:tgtEl>
                                          <p:spTgt spid="3093"/>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5"/>
                                        </p:tgtEl>
                                      </p:cBhvr>
                                    </p:animEffect>
                                    <p:set>
                                      <p:cBhvr>
                                        <p:cTn id="18" dur="1" fill="hold">
                                          <p:stCondLst>
                                            <p:cond delay="499"/>
                                          </p:stCondLst>
                                        </p:cTn>
                                        <p:tgtEl>
                                          <p:spTgt spid="35"/>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nodeType="withEffect">
                                  <p:stCondLst>
                                    <p:cond delay="0"/>
                                  </p:stCondLst>
                                  <p:childTnLst>
                                    <p:set>
                                      <p:cBhvr>
                                        <p:cTn id="24" dur="1" fill="hold">
                                          <p:stCondLst>
                                            <p:cond delay="0"/>
                                          </p:stCondLst>
                                        </p:cTn>
                                        <p:tgtEl>
                                          <p:spTgt spid="3101"/>
                                        </p:tgtEl>
                                        <p:attrNameLst>
                                          <p:attrName>style.visibility</p:attrName>
                                        </p:attrNameLst>
                                      </p:cBhvr>
                                      <p:to>
                                        <p:strVal val="visible"/>
                                      </p:to>
                                    </p:set>
                                    <p:animEffect transition="in" filter="fade">
                                      <p:cBhvr>
                                        <p:cTn id="25" dur="500"/>
                                        <p:tgtEl>
                                          <p:spTgt spid="3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5" grpId="0"/>
      <p:bldP spid="35" grpId="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FC779A06A19145BC6A8851ED68DFAF" ma:contentTypeVersion="1" ma:contentTypeDescription="Create a new document." ma:contentTypeScope="" ma:versionID="1827c793d9803675b49d1a97912f5259">
  <xsd:schema xmlns:xsd="http://www.w3.org/2001/XMLSchema" xmlns:xs="http://www.w3.org/2001/XMLSchema" xmlns:p="http://schemas.microsoft.com/office/2006/metadata/properties" xmlns:ns3="1b076c4f-9adb-4b37-bb71-570523b0cae1" targetNamespace="http://schemas.microsoft.com/office/2006/metadata/properties" ma:root="true" ma:fieldsID="eae57fd4f2d606ac81233a943751914d" ns3:_="">
    <xsd:import namespace="1b076c4f-9adb-4b37-bb71-570523b0cae1"/>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76c4f-9adb-4b37-bb71-570523b0ca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DD8C0A-8565-46A7-A57F-7B8959FD77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076c4f-9adb-4b37-bb71-570523b0ca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024F53-483F-4F41-9D41-7B9564A847A6}">
  <ds:schemaRefs>
    <ds:schemaRef ds:uri="http://schemas.microsoft.com/sharepoint/v3/contenttype/forms"/>
  </ds:schemaRefs>
</ds:datastoreItem>
</file>

<file path=customXml/itemProps3.xml><?xml version="1.0" encoding="utf-8"?>
<ds:datastoreItem xmlns:ds="http://schemas.openxmlformats.org/officeDocument/2006/customXml" ds:itemID="{0FD00A1C-7947-4A68-B353-94D85BEED99C}">
  <ds:schemaRef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www.w3.org/XML/1998/namespace"/>
    <ds:schemaRef ds:uri="1b076c4f-9adb-4b37-bb71-570523b0cae1"/>
    <ds:schemaRef ds:uri="http://purl.org/dc/elements/1.1/"/>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614</TotalTime>
  <Words>2240</Words>
  <Application>Microsoft Office PowerPoint</Application>
  <PresentationFormat>On-screen Show (4:3)</PresentationFormat>
  <Paragraphs>323</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1_Office Theme</vt:lpstr>
      <vt:lpstr>1.0 Overview</vt:lpstr>
      <vt:lpstr>1.1 OER Can be Used to…</vt:lpstr>
      <vt:lpstr>1.0 Overview</vt:lpstr>
      <vt:lpstr>1.3 Skills for Identifying OER</vt:lpstr>
      <vt:lpstr>1.5 How to find Relevant OER</vt:lpstr>
      <vt:lpstr>1.6 How to Find Relevant OER</vt:lpstr>
      <vt:lpstr>Insert Penny’s Search OER Video</vt:lpstr>
      <vt:lpstr>Become an OER Magnet</vt:lpstr>
      <vt:lpstr>Slide 9</vt:lpstr>
      <vt:lpstr>Slide 10</vt:lpstr>
      <vt:lpstr>Slide 11</vt:lpstr>
      <vt:lpstr>Slide 12</vt:lpstr>
      <vt:lpstr>Slide 13</vt:lpstr>
      <vt:lpstr>Slide 14</vt:lpstr>
      <vt:lpstr>Slide 15</vt:lpstr>
      <vt:lpstr>OER Recipe</vt:lpstr>
      <vt:lpstr>Slide 17</vt:lpstr>
      <vt:lpstr>Slide 18</vt:lpstr>
    </vt:vector>
  </TitlesOfParts>
  <Company>American Institutes for Research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Delphinia</dc:creator>
  <cp:lastModifiedBy>mfox</cp:lastModifiedBy>
  <cp:revision>60</cp:revision>
  <dcterms:created xsi:type="dcterms:W3CDTF">2014-09-20T14:06:39Z</dcterms:created>
  <dcterms:modified xsi:type="dcterms:W3CDTF">2014-12-04T17:22:59Z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rojectFull">
    <vt:lpwstr>H:\share\OER-STEM\Task 5 - Develop Professional Development Courses\5.5_Storyboards\Course 3 - Math\From Eric\Draft 3_AF\Draft 4\Module 5 OER_DB2.ppta</vt:lpwstr>
  </property>
  <property fmtid="{D5CDD505-2E9C-101B-9397-08002B2CF9AE}" pid="4" name="ArticulateGUID">
    <vt:lpwstr>3B68CDEF-0A85-49BD-A34A-894F6F1AFD0F</vt:lpwstr>
  </property>
  <property fmtid="{D5CDD505-2E9C-101B-9397-08002B2CF9AE}" pid="5" name="ArticulatePath">
    <vt:lpwstr>Module 5 OER_DB2</vt:lpwstr>
  </property>
  <property fmtid="{D5CDD505-2E9C-101B-9397-08002B2CF9AE}" pid="6" name="ContentTypeId">
    <vt:lpwstr>0x01010071FC779A06A19145BC6A8851ED68DFAF</vt:lpwstr>
  </property>
</Properties>
</file>