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5.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6.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7.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8.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Lst>
  <p:notesMasterIdLst>
    <p:notesMasterId r:id="rId38"/>
  </p:notesMasterIdLst>
  <p:handoutMasterIdLst>
    <p:handoutMasterId r:id="rId39"/>
  </p:handoutMasterIdLst>
  <p:sldIdLst>
    <p:sldId id="258" r:id="rId5"/>
    <p:sldId id="259" r:id="rId6"/>
    <p:sldId id="260" r:id="rId7"/>
    <p:sldId id="291" r:id="rId8"/>
    <p:sldId id="261" r:id="rId9"/>
    <p:sldId id="294" r:id="rId10"/>
    <p:sldId id="293" r:id="rId11"/>
    <p:sldId id="295" r:id="rId12"/>
    <p:sldId id="264" r:id="rId13"/>
    <p:sldId id="266" r:id="rId14"/>
    <p:sldId id="265" r:id="rId15"/>
    <p:sldId id="267" r:id="rId16"/>
    <p:sldId id="268" r:id="rId17"/>
    <p:sldId id="269" r:id="rId18"/>
    <p:sldId id="270" r:id="rId19"/>
    <p:sldId id="271" r:id="rId20"/>
    <p:sldId id="272" r:id="rId21"/>
    <p:sldId id="273" r:id="rId22"/>
    <p:sldId id="274" r:id="rId23"/>
    <p:sldId id="290" r:id="rId24"/>
    <p:sldId id="275" r:id="rId25"/>
    <p:sldId id="276" r:id="rId26"/>
    <p:sldId id="277" r:id="rId27"/>
    <p:sldId id="278" r:id="rId28"/>
    <p:sldId id="279" r:id="rId29"/>
    <p:sldId id="280" r:id="rId30"/>
    <p:sldId id="281" r:id="rId31"/>
    <p:sldId id="282" r:id="rId32"/>
    <p:sldId id="283" r:id="rId33"/>
    <p:sldId id="287" r:id="rId34"/>
    <p:sldId id="288" r:id="rId35"/>
    <p:sldId id="289" r:id="rId36"/>
    <p:sldId id="286" r:id="rId37"/>
  </p:sldIdLst>
  <p:sldSz cx="9144000" cy="6858000" type="screen4x3"/>
  <p:notesSz cx="6858000" cy="9144000"/>
  <p:custDataLst>
    <p:tags r:id="rId4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25252"/>
    <a:srgbClr val="175E8C"/>
    <a:srgbClr val="40426E"/>
    <a:srgbClr val="000000"/>
    <a:srgbClr val="8C9A72"/>
    <a:srgbClr val="EAEAEA"/>
    <a:srgbClr val="F8F8F8"/>
    <a:srgbClr val="2F31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70870" autoAdjust="0"/>
  </p:normalViewPr>
  <p:slideViewPr>
    <p:cSldViewPr snapToGrid="0">
      <p:cViewPr varScale="1">
        <p:scale>
          <a:sx n="64" d="100"/>
          <a:sy n="64" d="100"/>
        </p:scale>
        <p:origin x="-1032" y="-102"/>
      </p:cViewPr>
      <p:guideLst>
        <p:guide orient="horz" pos="2160"/>
        <p:guide pos="2880"/>
      </p:guideLst>
    </p:cSldViewPr>
  </p:slideViewPr>
  <p:notesTextViewPr>
    <p:cViewPr>
      <p:scale>
        <a:sx n="1" d="1"/>
        <a:sy n="1" d="1"/>
      </p:scale>
      <p:origin x="0" y="0"/>
    </p:cViewPr>
  </p:notesTextViewPr>
  <p:notesViewPr>
    <p:cSldViewPr snapToGrid="0">
      <p:cViewPr varScale="1">
        <p:scale>
          <a:sx n="56" d="100"/>
          <a:sy n="56" d="100"/>
        </p:scale>
        <p:origin x="-2886"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7B2EC5-F551-497B-A6FC-9B20414BAC40}" type="doc">
      <dgm:prSet loTypeId="urn:microsoft.com/office/officeart/2009/3/layout/CircleRelationship" loCatId="relationship" qsTypeId="urn:microsoft.com/office/officeart/2005/8/quickstyle/simple1" qsCatId="simple" csTypeId="urn:microsoft.com/office/officeart/2005/8/colors/accent1_3" csCatId="accent1" phldr="1"/>
      <dgm:spPr/>
      <dgm:t>
        <a:bodyPr/>
        <a:lstStyle/>
        <a:p>
          <a:endParaRPr lang="en-US"/>
        </a:p>
      </dgm:t>
    </dgm:pt>
    <dgm:pt modelId="{39BA0975-AF1C-436E-AC86-3D64648BDE86}">
      <dgm:prSet phldrT="[Text]" custT="1"/>
      <dgm:spPr/>
      <dgm:t>
        <a:bodyPr/>
        <a:lstStyle/>
        <a:p>
          <a:r>
            <a:rPr lang="en-US" sz="4000" b="1" dirty="0" smtClean="0">
              <a:solidFill>
                <a:schemeClr val="bg1"/>
              </a:solidFill>
            </a:rPr>
            <a:t>Open  Pedagogy</a:t>
          </a:r>
          <a:endParaRPr lang="en-US" sz="4000" b="1" dirty="0">
            <a:solidFill>
              <a:schemeClr val="bg1"/>
            </a:solidFill>
          </a:endParaRPr>
        </a:p>
      </dgm:t>
    </dgm:pt>
    <dgm:pt modelId="{5B3FD396-B57A-473B-805D-2D19B34B67D4}" type="parTrans" cxnId="{ACF84735-F7AD-440D-B91B-0C148C0563F0}">
      <dgm:prSet/>
      <dgm:spPr/>
      <dgm:t>
        <a:bodyPr/>
        <a:lstStyle/>
        <a:p>
          <a:endParaRPr lang="en-US" sz="2000"/>
        </a:p>
      </dgm:t>
    </dgm:pt>
    <dgm:pt modelId="{FBF820F8-760A-49C2-9EF3-AE124169905D}" type="sibTrans" cxnId="{ACF84735-F7AD-440D-B91B-0C148C0563F0}">
      <dgm:prSet/>
      <dgm:spPr/>
      <dgm:t>
        <a:bodyPr/>
        <a:lstStyle/>
        <a:p>
          <a:endParaRPr lang="en-US" sz="2000"/>
        </a:p>
      </dgm:t>
    </dgm:pt>
    <dgm:pt modelId="{C7CB4978-45C1-44DE-93CE-128B8A64435C}">
      <dgm:prSet phldrT="[Text]" custT="1"/>
      <dgm:spPr/>
      <dgm:t>
        <a:bodyPr/>
        <a:lstStyle/>
        <a:p>
          <a:r>
            <a:rPr lang="en-US" sz="2000" b="1" dirty="0" smtClean="0">
              <a:solidFill>
                <a:schemeClr val="bg1"/>
              </a:solidFill>
            </a:rPr>
            <a:t>Universal Design for Learning</a:t>
          </a:r>
          <a:endParaRPr lang="en-US" sz="2000" b="1" dirty="0">
            <a:solidFill>
              <a:schemeClr val="bg1"/>
            </a:solidFill>
          </a:endParaRPr>
        </a:p>
      </dgm:t>
    </dgm:pt>
    <dgm:pt modelId="{89EA7960-02E0-4D64-AF96-EDF8B02A033A}" type="parTrans" cxnId="{79878E24-DE7C-4163-A145-A391527A0EE8}">
      <dgm:prSet/>
      <dgm:spPr/>
      <dgm:t>
        <a:bodyPr/>
        <a:lstStyle/>
        <a:p>
          <a:endParaRPr lang="en-US" sz="2000"/>
        </a:p>
      </dgm:t>
    </dgm:pt>
    <dgm:pt modelId="{349B0F26-7E1D-4240-9EDD-06A8257B96BA}" type="sibTrans" cxnId="{79878E24-DE7C-4163-A145-A391527A0EE8}">
      <dgm:prSet/>
      <dgm:spPr/>
      <dgm:t>
        <a:bodyPr/>
        <a:lstStyle/>
        <a:p>
          <a:endParaRPr lang="en-US" sz="2000"/>
        </a:p>
      </dgm:t>
    </dgm:pt>
    <dgm:pt modelId="{E236306C-D7BD-4EAC-B3BA-1E24190EF6FA}">
      <dgm:prSet phldrT="[Text]" custT="1"/>
      <dgm:spPr/>
      <dgm:t>
        <a:bodyPr/>
        <a:lstStyle/>
        <a:p>
          <a:r>
            <a:rPr lang="en-US" sz="2000" b="1" dirty="0" smtClean="0">
              <a:solidFill>
                <a:schemeClr val="bg1"/>
              </a:solidFill>
            </a:rPr>
            <a:t>Formative Assessment</a:t>
          </a:r>
          <a:endParaRPr lang="en-US" sz="2000" b="1" dirty="0">
            <a:solidFill>
              <a:schemeClr val="bg1"/>
            </a:solidFill>
          </a:endParaRPr>
        </a:p>
      </dgm:t>
    </dgm:pt>
    <dgm:pt modelId="{35BB8A72-9BDE-45BE-AD60-545CB50E1643}" type="parTrans" cxnId="{F6719F10-90DF-4734-A2E4-6BD3C19BF754}">
      <dgm:prSet/>
      <dgm:spPr/>
      <dgm:t>
        <a:bodyPr/>
        <a:lstStyle/>
        <a:p>
          <a:endParaRPr lang="en-US" sz="2000"/>
        </a:p>
      </dgm:t>
    </dgm:pt>
    <dgm:pt modelId="{36B39C89-E18F-4BCA-AE86-ED67CF9F85C0}" type="sibTrans" cxnId="{F6719F10-90DF-4734-A2E4-6BD3C19BF754}">
      <dgm:prSet/>
      <dgm:spPr/>
      <dgm:t>
        <a:bodyPr/>
        <a:lstStyle/>
        <a:p>
          <a:endParaRPr lang="en-US" sz="2000"/>
        </a:p>
      </dgm:t>
    </dgm:pt>
    <dgm:pt modelId="{405589F8-73A5-4C7A-BF25-4EB04DC296A4}">
      <dgm:prSet custT="1"/>
      <dgm:spPr/>
      <dgm:t>
        <a:bodyPr/>
        <a:lstStyle/>
        <a:p>
          <a:r>
            <a:rPr lang="en-US" sz="2000" b="1" dirty="0" smtClean="0">
              <a:solidFill>
                <a:schemeClr val="bg1"/>
              </a:solidFill>
            </a:rPr>
            <a:t>Student-Centered Instruction</a:t>
          </a:r>
          <a:endParaRPr lang="en-US" sz="2000" b="1" dirty="0">
            <a:solidFill>
              <a:schemeClr val="bg1"/>
            </a:solidFill>
          </a:endParaRPr>
        </a:p>
      </dgm:t>
    </dgm:pt>
    <dgm:pt modelId="{FE0D4E04-8EA2-43FD-AA6D-FE07916CD4F4}" type="parTrans" cxnId="{08519511-51D3-4E8D-B331-AC929BE150B5}">
      <dgm:prSet/>
      <dgm:spPr/>
      <dgm:t>
        <a:bodyPr/>
        <a:lstStyle/>
        <a:p>
          <a:endParaRPr lang="en-US" sz="2000"/>
        </a:p>
      </dgm:t>
    </dgm:pt>
    <dgm:pt modelId="{D8C6EB97-D5DD-4E53-BC9B-5971CCA635B2}" type="sibTrans" cxnId="{08519511-51D3-4E8D-B331-AC929BE150B5}">
      <dgm:prSet/>
      <dgm:spPr/>
      <dgm:t>
        <a:bodyPr/>
        <a:lstStyle/>
        <a:p>
          <a:endParaRPr lang="en-US" sz="2000"/>
        </a:p>
      </dgm:t>
    </dgm:pt>
    <dgm:pt modelId="{E52A88A8-5985-4625-A846-54FDF8B83077}">
      <dgm:prSet custT="1"/>
      <dgm:spPr/>
      <dgm:t>
        <a:bodyPr/>
        <a:lstStyle/>
        <a:p>
          <a:r>
            <a:rPr lang="en-US" sz="2000" b="1" dirty="0" smtClean="0">
              <a:solidFill>
                <a:schemeClr val="bg1"/>
              </a:solidFill>
            </a:rPr>
            <a:t>Differentiated Instruction</a:t>
          </a:r>
          <a:endParaRPr lang="en-US" sz="2000" b="1" dirty="0">
            <a:solidFill>
              <a:schemeClr val="bg1"/>
            </a:solidFill>
          </a:endParaRPr>
        </a:p>
      </dgm:t>
    </dgm:pt>
    <dgm:pt modelId="{325A4EAE-6DB3-45C6-BBE0-9E0EA22EC527}" type="parTrans" cxnId="{42144FCB-15A9-499F-84E6-D34C43B0CF64}">
      <dgm:prSet/>
      <dgm:spPr/>
      <dgm:t>
        <a:bodyPr/>
        <a:lstStyle/>
        <a:p>
          <a:endParaRPr lang="en-US"/>
        </a:p>
      </dgm:t>
    </dgm:pt>
    <dgm:pt modelId="{B1CF2331-C921-4858-8765-83AEC3F0A8DC}" type="sibTrans" cxnId="{42144FCB-15A9-499F-84E6-D34C43B0CF64}">
      <dgm:prSet/>
      <dgm:spPr/>
      <dgm:t>
        <a:bodyPr/>
        <a:lstStyle/>
        <a:p>
          <a:endParaRPr lang="en-US"/>
        </a:p>
      </dgm:t>
    </dgm:pt>
    <dgm:pt modelId="{66F611F4-EB47-4D18-A8A7-7CB2FF56F13F}" type="pres">
      <dgm:prSet presAssocID="{DF7B2EC5-F551-497B-A6FC-9B20414BAC40}" presName="Name0" presStyleCnt="0">
        <dgm:presLayoutVars>
          <dgm:chMax val="1"/>
          <dgm:chPref val="1"/>
        </dgm:presLayoutVars>
      </dgm:prSet>
      <dgm:spPr/>
      <dgm:t>
        <a:bodyPr/>
        <a:lstStyle/>
        <a:p>
          <a:endParaRPr lang="en-US"/>
        </a:p>
      </dgm:t>
    </dgm:pt>
    <dgm:pt modelId="{CE9DFB63-F2F1-4110-B45C-7AE5D1EE7853}" type="pres">
      <dgm:prSet presAssocID="{39BA0975-AF1C-436E-AC86-3D64648BDE86}" presName="Parent" presStyleLbl="node0" presStyleIdx="0" presStyleCnt="1" custLinFactNeighborX="12805" custLinFactNeighborY="7152">
        <dgm:presLayoutVars>
          <dgm:chMax val="5"/>
          <dgm:chPref val="5"/>
        </dgm:presLayoutVars>
      </dgm:prSet>
      <dgm:spPr/>
      <dgm:t>
        <a:bodyPr/>
        <a:lstStyle/>
        <a:p>
          <a:endParaRPr lang="en-US"/>
        </a:p>
      </dgm:t>
    </dgm:pt>
    <dgm:pt modelId="{EBC721F4-A373-4674-AF66-2CEB49545B91}" type="pres">
      <dgm:prSet presAssocID="{39BA0975-AF1C-436E-AC86-3D64648BDE86}" presName="Accent1" presStyleLbl="node1" presStyleIdx="0" presStyleCnt="17"/>
      <dgm:spPr/>
      <dgm:t>
        <a:bodyPr/>
        <a:lstStyle/>
        <a:p>
          <a:endParaRPr lang="en-US"/>
        </a:p>
      </dgm:t>
    </dgm:pt>
    <dgm:pt modelId="{FA1EA1DF-9864-43BB-BF68-B8FB471A92C9}" type="pres">
      <dgm:prSet presAssocID="{39BA0975-AF1C-436E-AC86-3D64648BDE86}" presName="Accent2" presStyleLbl="node1" presStyleIdx="1" presStyleCnt="17" custLinFactX="-41468" custLinFactY="-28285" custLinFactNeighborX="-100000" custLinFactNeighborY="-100000"/>
      <dgm:spPr/>
      <dgm:t>
        <a:bodyPr/>
        <a:lstStyle/>
        <a:p>
          <a:endParaRPr lang="en-US"/>
        </a:p>
      </dgm:t>
    </dgm:pt>
    <dgm:pt modelId="{FF8EE8A7-D13E-4479-BFC4-28151FE9DDBB}" type="pres">
      <dgm:prSet presAssocID="{39BA0975-AF1C-436E-AC86-3D64648BDE86}" presName="Accent3" presStyleLbl="node1" presStyleIdx="2" presStyleCnt="17" custLinFactY="1743" custLinFactNeighborX="30946" custLinFactNeighborY="100000"/>
      <dgm:spPr/>
      <dgm:t>
        <a:bodyPr/>
        <a:lstStyle/>
        <a:p>
          <a:endParaRPr lang="en-US"/>
        </a:p>
      </dgm:t>
    </dgm:pt>
    <dgm:pt modelId="{74353567-7763-4A6C-9AA6-080B4EB050F3}" type="pres">
      <dgm:prSet presAssocID="{39BA0975-AF1C-436E-AC86-3D64648BDE86}" presName="Accent4" presStyleLbl="node1" presStyleIdx="3" presStyleCnt="17"/>
      <dgm:spPr/>
      <dgm:t>
        <a:bodyPr/>
        <a:lstStyle/>
        <a:p>
          <a:endParaRPr lang="en-US"/>
        </a:p>
      </dgm:t>
    </dgm:pt>
    <dgm:pt modelId="{9C83D8D0-0D58-4A05-A870-C680C114AD26}" type="pres">
      <dgm:prSet presAssocID="{39BA0975-AF1C-436E-AC86-3D64648BDE86}" presName="Accent5" presStyleLbl="node1" presStyleIdx="4" presStyleCnt="17"/>
      <dgm:spPr/>
      <dgm:t>
        <a:bodyPr/>
        <a:lstStyle/>
        <a:p>
          <a:endParaRPr lang="en-US"/>
        </a:p>
      </dgm:t>
    </dgm:pt>
    <dgm:pt modelId="{EACFD312-2D94-43D2-9D93-5A0C60653E22}" type="pres">
      <dgm:prSet presAssocID="{39BA0975-AF1C-436E-AC86-3D64648BDE86}" presName="Accent6" presStyleLbl="node1" presStyleIdx="5" presStyleCnt="17" custLinFactNeighborX="35367" custLinFactNeighborY="84049"/>
      <dgm:spPr/>
      <dgm:t>
        <a:bodyPr/>
        <a:lstStyle/>
        <a:p>
          <a:endParaRPr lang="en-US"/>
        </a:p>
      </dgm:t>
    </dgm:pt>
    <dgm:pt modelId="{4C4A67C7-ECA0-497F-BAA2-F1811FAF322F}" type="pres">
      <dgm:prSet presAssocID="{C7CB4978-45C1-44DE-93CE-128B8A64435C}" presName="Child1" presStyleLbl="node1" presStyleIdx="6" presStyleCnt="17" custScaleX="155682" custScaleY="155685">
        <dgm:presLayoutVars>
          <dgm:chMax val="0"/>
          <dgm:chPref val="0"/>
        </dgm:presLayoutVars>
      </dgm:prSet>
      <dgm:spPr/>
      <dgm:t>
        <a:bodyPr/>
        <a:lstStyle/>
        <a:p>
          <a:endParaRPr lang="en-US"/>
        </a:p>
      </dgm:t>
    </dgm:pt>
    <dgm:pt modelId="{F15E02F8-E480-44AF-8432-919F285AC785}" type="pres">
      <dgm:prSet presAssocID="{C7CB4978-45C1-44DE-93CE-128B8A64435C}" presName="Accent7" presStyleCnt="0"/>
      <dgm:spPr/>
      <dgm:t>
        <a:bodyPr/>
        <a:lstStyle/>
        <a:p>
          <a:endParaRPr lang="en-US"/>
        </a:p>
      </dgm:t>
    </dgm:pt>
    <dgm:pt modelId="{D6849291-F560-407A-9B7E-A20D0352D86D}" type="pres">
      <dgm:prSet presAssocID="{C7CB4978-45C1-44DE-93CE-128B8A64435C}" presName="AccentHold1" presStyleLbl="node1" presStyleIdx="7" presStyleCnt="17"/>
      <dgm:spPr/>
      <dgm:t>
        <a:bodyPr/>
        <a:lstStyle/>
        <a:p>
          <a:endParaRPr lang="en-US"/>
        </a:p>
      </dgm:t>
    </dgm:pt>
    <dgm:pt modelId="{FB6F038E-C9BC-40ED-BE7D-3C214C830FC5}" type="pres">
      <dgm:prSet presAssocID="{C7CB4978-45C1-44DE-93CE-128B8A64435C}" presName="Accent8" presStyleCnt="0"/>
      <dgm:spPr/>
      <dgm:t>
        <a:bodyPr/>
        <a:lstStyle/>
        <a:p>
          <a:endParaRPr lang="en-US"/>
        </a:p>
      </dgm:t>
    </dgm:pt>
    <dgm:pt modelId="{91B3DBD1-BBE1-4692-A29C-892875F6E96D}" type="pres">
      <dgm:prSet presAssocID="{C7CB4978-45C1-44DE-93CE-128B8A64435C}" presName="AccentHold2" presStyleLbl="node1" presStyleIdx="8" presStyleCnt="17"/>
      <dgm:spPr/>
      <dgm:t>
        <a:bodyPr/>
        <a:lstStyle/>
        <a:p>
          <a:endParaRPr lang="en-US"/>
        </a:p>
      </dgm:t>
    </dgm:pt>
    <dgm:pt modelId="{8C64F049-67CE-4996-800E-2355190F9859}" type="pres">
      <dgm:prSet presAssocID="{E236306C-D7BD-4EAC-B3BA-1E24190EF6FA}" presName="Child2" presStyleLbl="node1" presStyleIdx="9" presStyleCnt="17" custScaleX="155682" custScaleY="155685">
        <dgm:presLayoutVars>
          <dgm:chMax val="0"/>
          <dgm:chPref val="0"/>
        </dgm:presLayoutVars>
      </dgm:prSet>
      <dgm:spPr/>
      <dgm:t>
        <a:bodyPr/>
        <a:lstStyle/>
        <a:p>
          <a:endParaRPr lang="en-US"/>
        </a:p>
      </dgm:t>
    </dgm:pt>
    <dgm:pt modelId="{410D13BF-8A1C-4435-B752-EAF5F62C4BBE}" type="pres">
      <dgm:prSet presAssocID="{E236306C-D7BD-4EAC-B3BA-1E24190EF6FA}" presName="Accent9" presStyleCnt="0"/>
      <dgm:spPr/>
      <dgm:t>
        <a:bodyPr/>
        <a:lstStyle/>
        <a:p>
          <a:endParaRPr lang="en-US"/>
        </a:p>
      </dgm:t>
    </dgm:pt>
    <dgm:pt modelId="{6E739F1A-92BE-48FE-94AB-90659DDB773B}" type="pres">
      <dgm:prSet presAssocID="{E236306C-D7BD-4EAC-B3BA-1E24190EF6FA}" presName="AccentHold1" presStyleLbl="node1" presStyleIdx="10" presStyleCnt="17"/>
      <dgm:spPr/>
      <dgm:t>
        <a:bodyPr/>
        <a:lstStyle/>
        <a:p>
          <a:endParaRPr lang="en-US"/>
        </a:p>
      </dgm:t>
    </dgm:pt>
    <dgm:pt modelId="{E6FB46F7-19A8-4100-BA9E-8FFE488F1965}" type="pres">
      <dgm:prSet presAssocID="{E236306C-D7BD-4EAC-B3BA-1E24190EF6FA}" presName="Accent10" presStyleCnt="0"/>
      <dgm:spPr/>
      <dgm:t>
        <a:bodyPr/>
        <a:lstStyle/>
        <a:p>
          <a:endParaRPr lang="en-US"/>
        </a:p>
      </dgm:t>
    </dgm:pt>
    <dgm:pt modelId="{1C91AC20-781F-461F-80AD-C6768A763706}" type="pres">
      <dgm:prSet presAssocID="{E236306C-D7BD-4EAC-B3BA-1E24190EF6FA}" presName="AccentHold2" presStyleLbl="node1" presStyleIdx="11" presStyleCnt="17"/>
      <dgm:spPr/>
      <dgm:t>
        <a:bodyPr/>
        <a:lstStyle/>
        <a:p>
          <a:endParaRPr lang="en-US"/>
        </a:p>
      </dgm:t>
    </dgm:pt>
    <dgm:pt modelId="{A459BFF5-D3E4-4062-B801-86495556FE48}" type="pres">
      <dgm:prSet presAssocID="{E236306C-D7BD-4EAC-B3BA-1E24190EF6FA}" presName="Accent11" presStyleCnt="0"/>
      <dgm:spPr/>
      <dgm:t>
        <a:bodyPr/>
        <a:lstStyle/>
        <a:p>
          <a:endParaRPr lang="en-US"/>
        </a:p>
      </dgm:t>
    </dgm:pt>
    <dgm:pt modelId="{11952C60-1BA2-4D92-AEAF-DB3F5E9FAAE4}" type="pres">
      <dgm:prSet presAssocID="{E236306C-D7BD-4EAC-B3BA-1E24190EF6FA}" presName="AccentHold3" presStyleLbl="node1" presStyleIdx="12" presStyleCnt="17"/>
      <dgm:spPr/>
      <dgm:t>
        <a:bodyPr/>
        <a:lstStyle/>
        <a:p>
          <a:endParaRPr lang="en-US"/>
        </a:p>
      </dgm:t>
    </dgm:pt>
    <dgm:pt modelId="{36AC4589-B207-434C-9A42-8B7E041AC601}" type="pres">
      <dgm:prSet presAssocID="{405589F8-73A5-4C7A-BF25-4EB04DC296A4}" presName="Child3" presStyleLbl="node1" presStyleIdx="13" presStyleCnt="17" custScaleX="155682" custScaleY="155685">
        <dgm:presLayoutVars>
          <dgm:chMax val="0"/>
          <dgm:chPref val="0"/>
        </dgm:presLayoutVars>
      </dgm:prSet>
      <dgm:spPr/>
      <dgm:t>
        <a:bodyPr/>
        <a:lstStyle/>
        <a:p>
          <a:endParaRPr lang="en-US"/>
        </a:p>
      </dgm:t>
    </dgm:pt>
    <dgm:pt modelId="{B56908DA-0D44-4989-83CC-D88EF28F7EFC}" type="pres">
      <dgm:prSet presAssocID="{405589F8-73A5-4C7A-BF25-4EB04DC296A4}" presName="Accent12" presStyleCnt="0"/>
      <dgm:spPr/>
      <dgm:t>
        <a:bodyPr/>
        <a:lstStyle/>
        <a:p>
          <a:endParaRPr lang="en-US"/>
        </a:p>
      </dgm:t>
    </dgm:pt>
    <dgm:pt modelId="{981FB0A1-2A38-4B5E-8ACA-B6DBFD5A7662}" type="pres">
      <dgm:prSet presAssocID="{405589F8-73A5-4C7A-BF25-4EB04DC296A4}" presName="AccentHold1" presStyleLbl="node1" presStyleIdx="14" presStyleCnt="17"/>
      <dgm:spPr/>
      <dgm:t>
        <a:bodyPr/>
        <a:lstStyle/>
        <a:p>
          <a:endParaRPr lang="en-US"/>
        </a:p>
      </dgm:t>
    </dgm:pt>
    <dgm:pt modelId="{A7B00478-45E5-4E20-8445-A5C85BD2B5DD}" type="pres">
      <dgm:prSet presAssocID="{E52A88A8-5985-4625-A846-54FDF8B83077}" presName="Child4" presStyleLbl="node1" presStyleIdx="15" presStyleCnt="17" custScaleX="168656" custScaleY="168659" custLinFactNeighborX="-55601" custLinFactNeighborY="-5560">
        <dgm:presLayoutVars>
          <dgm:chMax val="0"/>
          <dgm:chPref val="0"/>
        </dgm:presLayoutVars>
      </dgm:prSet>
      <dgm:spPr/>
      <dgm:t>
        <a:bodyPr/>
        <a:lstStyle/>
        <a:p>
          <a:endParaRPr lang="en-US"/>
        </a:p>
      </dgm:t>
    </dgm:pt>
    <dgm:pt modelId="{C3685C6D-ED5D-4565-A99A-870CB2078BE6}" type="pres">
      <dgm:prSet presAssocID="{E52A88A8-5985-4625-A846-54FDF8B83077}" presName="Accent13" presStyleCnt="0"/>
      <dgm:spPr/>
      <dgm:t>
        <a:bodyPr/>
        <a:lstStyle/>
        <a:p>
          <a:endParaRPr lang="en-US"/>
        </a:p>
      </dgm:t>
    </dgm:pt>
    <dgm:pt modelId="{28DEB5B0-1831-41CC-BB10-ABF83E2586CE}" type="pres">
      <dgm:prSet presAssocID="{E52A88A8-5985-4625-A846-54FDF8B83077}" presName="AccentHold1" presStyleLbl="node1" presStyleIdx="16" presStyleCnt="17"/>
      <dgm:spPr/>
      <dgm:t>
        <a:bodyPr/>
        <a:lstStyle/>
        <a:p>
          <a:endParaRPr lang="en-US"/>
        </a:p>
      </dgm:t>
    </dgm:pt>
  </dgm:ptLst>
  <dgm:cxnLst>
    <dgm:cxn modelId="{ACF84735-F7AD-440D-B91B-0C148C0563F0}" srcId="{DF7B2EC5-F551-497B-A6FC-9B20414BAC40}" destId="{39BA0975-AF1C-436E-AC86-3D64648BDE86}" srcOrd="0" destOrd="0" parTransId="{5B3FD396-B57A-473B-805D-2D19B34B67D4}" sibTransId="{FBF820F8-760A-49C2-9EF3-AE124169905D}"/>
    <dgm:cxn modelId="{4DAFA555-70E9-404C-9CAC-9B6437522EA5}" type="presOf" srcId="{39BA0975-AF1C-436E-AC86-3D64648BDE86}" destId="{CE9DFB63-F2F1-4110-B45C-7AE5D1EE7853}" srcOrd="0" destOrd="0" presId="urn:microsoft.com/office/officeart/2009/3/layout/CircleRelationship"/>
    <dgm:cxn modelId="{79878E24-DE7C-4163-A145-A391527A0EE8}" srcId="{39BA0975-AF1C-436E-AC86-3D64648BDE86}" destId="{C7CB4978-45C1-44DE-93CE-128B8A64435C}" srcOrd="0" destOrd="0" parTransId="{89EA7960-02E0-4D64-AF96-EDF8B02A033A}" sibTransId="{349B0F26-7E1D-4240-9EDD-06A8257B96BA}"/>
    <dgm:cxn modelId="{08519511-51D3-4E8D-B331-AC929BE150B5}" srcId="{39BA0975-AF1C-436E-AC86-3D64648BDE86}" destId="{405589F8-73A5-4C7A-BF25-4EB04DC296A4}" srcOrd="2" destOrd="0" parTransId="{FE0D4E04-8EA2-43FD-AA6D-FE07916CD4F4}" sibTransId="{D8C6EB97-D5DD-4E53-BC9B-5971CCA635B2}"/>
    <dgm:cxn modelId="{068D6C45-2A87-4952-84A2-7E05D378D0D8}" type="presOf" srcId="{E52A88A8-5985-4625-A846-54FDF8B83077}" destId="{A7B00478-45E5-4E20-8445-A5C85BD2B5DD}" srcOrd="0" destOrd="0" presId="urn:microsoft.com/office/officeart/2009/3/layout/CircleRelationship"/>
    <dgm:cxn modelId="{E7AEFFB8-879F-4FC9-B582-5C48ADDB37AB}" type="presOf" srcId="{DF7B2EC5-F551-497B-A6FC-9B20414BAC40}" destId="{66F611F4-EB47-4D18-A8A7-7CB2FF56F13F}" srcOrd="0" destOrd="0" presId="urn:microsoft.com/office/officeart/2009/3/layout/CircleRelationship"/>
    <dgm:cxn modelId="{42144FCB-15A9-499F-84E6-D34C43B0CF64}" srcId="{39BA0975-AF1C-436E-AC86-3D64648BDE86}" destId="{E52A88A8-5985-4625-A846-54FDF8B83077}" srcOrd="3" destOrd="0" parTransId="{325A4EAE-6DB3-45C6-BBE0-9E0EA22EC527}" sibTransId="{B1CF2331-C921-4858-8765-83AEC3F0A8DC}"/>
    <dgm:cxn modelId="{67FB5310-EC8B-4284-A85D-D7B232759BED}" type="presOf" srcId="{C7CB4978-45C1-44DE-93CE-128B8A64435C}" destId="{4C4A67C7-ECA0-497F-BAA2-F1811FAF322F}" srcOrd="0" destOrd="0" presId="urn:microsoft.com/office/officeart/2009/3/layout/CircleRelationship"/>
    <dgm:cxn modelId="{F6719F10-90DF-4734-A2E4-6BD3C19BF754}" srcId="{39BA0975-AF1C-436E-AC86-3D64648BDE86}" destId="{E236306C-D7BD-4EAC-B3BA-1E24190EF6FA}" srcOrd="1" destOrd="0" parTransId="{35BB8A72-9BDE-45BE-AD60-545CB50E1643}" sibTransId="{36B39C89-E18F-4BCA-AE86-ED67CF9F85C0}"/>
    <dgm:cxn modelId="{35A04CE7-C5A9-4C43-9E4E-796973DAE66E}" type="presOf" srcId="{405589F8-73A5-4C7A-BF25-4EB04DC296A4}" destId="{36AC4589-B207-434C-9A42-8B7E041AC601}" srcOrd="0" destOrd="0" presId="urn:microsoft.com/office/officeart/2009/3/layout/CircleRelationship"/>
    <dgm:cxn modelId="{AD3F777A-0ED0-4E1F-A28E-F0A65F5889EE}" type="presOf" srcId="{E236306C-D7BD-4EAC-B3BA-1E24190EF6FA}" destId="{8C64F049-67CE-4996-800E-2355190F9859}" srcOrd="0" destOrd="0" presId="urn:microsoft.com/office/officeart/2009/3/layout/CircleRelationship"/>
    <dgm:cxn modelId="{7009AC1A-E71F-4E26-A13A-58387012F49E}" type="presParOf" srcId="{66F611F4-EB47-4D18-A8A7-7CB2FF56F13F}" destId="{CE9DFB63-F2F1-4110-B45C-7AE5D1EE7853}" srcOrd="0" destOrd="0" presId="urn:microsoft.com/office/officeart/2009/3/layout/CircleRelationship"/>
    <dgm:cxn modelId="{02923FDE-F95D-46AB-BA13-7C2ABB9BB272}" type="presParOf" srcId="{66F611F4-EB47-4D18-A8A7-7CB2FF56F13F}" destId="{EBC721F4-A373-4674-AF66-2CEB49545B91}" srcOrd="1" destOrd="0" presId="urn:microsoft.com/office/officeart/2009/3/layout/CircleRelationship"/>
    <dgm:cxn modelId="{878D30C2-A4CB-46E8-A12A-E66C7B620E3F}" type="presParOf" srcId="{66F611F4-EB47-4D18-A8A7-7CB2FF56F13F}" destId="{FA1EA1DF-9864-43BB-BF68-B8FB471A92C9}" srcOrd="2" destOrd="0" presId="urn:microsoft.com/office/officeart/2009/3/layout/CircleRelationship"/>
    <dgm:cxn modelId="{C51216A5-C95E-4321-BF03-4BF0A711503F}" type="presParOf" srcId="{66F611F4-EB47-4D18-A8A7-7CB2FF56F13F}" destId="{FF8EE8A7-D13E-4479-BFC4-28151FE9DDBB}" srcOrd="3" destOrd="0" presId="urn:microsoft.com/office/officeart/2009/3/layout/CircleRelationship"/>
    <dgm:cxn modelId="{0AF7E588-6557-49FA-A24B-CF757C346F7D}" type="presParOf" srcId="{66F611F4-EB47-4D18-A8A7-7CB2FF56F13F}" destId="{74353567-7763-4A6C-9AA6-080B4EB050F3}" srcOrd="4" destOrd="0" presId="urn:microsoft.com/office/officeart/2009/3/layout/CircleRelationship"/>
    <dgm:cxn modelId="{E054C442-B455-46B5-9D6D-9A9BC5BB7583}" type="presParOf" srcId="{66F611F4-EB47-4D18-A8A7-7CB2FF56F13F}" destId="{9C83D8D0-0D58-4A05-A870-C680C114AD26}" srcOrd="5" destOrd="0" presId="urn:microsoft.com/office/officeart/2009/3/layout/CircleRelationship"/>
    <dgm:cxn modelId="{BFB7C9E3-0CD5-4E92-9547-E4AEE0768CD5}" type="presParOf" srcId="{66F611F4-EB47-4D18-A8A7-7CB2FF56F13F}" destId="{EACFD312-2D94-43D2-9D93-5A0C60653E22}" srcOrd="6" destOrd="0" presId="urn:microsoft.com/office/officeart/2009/3/layout/CircleRelationship"/>
    <dgm:cxn modelId="{5845BE38-74D3-48E9-8233-5BDBB6F37DCA}" type="presParOf" srcId="{66F611F4-EB47-4D18-A8A7-7CB2FF56F13F}" destId="{4C4A67C7-ECA0-497F-BAA2-F1811FAF322F}" srcOrd="7" destOrd="0" presId="urn:microsoft.com/office/officeart/2009/3/layout/CircleRelationship"/>
    <dgm:cxn modelId="{9D9C0FAD-EC0E-41BA-B553-4B86B73D060F}" type="presParOf" srcId="{66F611F4-EB47-4D18-A8A7-7CB2FF56F13F}" destId="{F15E02F8-E480-44AF-8432-919F285AC785}" srcOrd="8" destOrd="0" presId="urn:microsoft.com/office/officeart/2009/3/layout/CircleRelationship"/>
    <dgm:cxn modelId="{F7322F40-0594-4D2D-A23C-8EC90049BC64}" type="presParOf" srcId="{F15E02F8-E480-44AF-8432-919F285AC785}" destId="{D6849291-F560-407A-9B7E-A20D0352D86D}" srcOrd="0" destOrd="0" presId="urn:microsoft.com/office/officeart/2009/3/layout/CircleRelationship"/>
    <dgm:cxn modelId="{D5CB2A98-C182-4CF6-9406-752D8FBD66C4}" type="presParOf" srcId="{66F611F4-EB47-4D18-A8A7-7CB2FF56F13F}" destId="{FB6F038E-C9BC-40ED-BE7D-3C214C830FC5}" srcOrd="9" destOrd="0" presId="urn:microsoft.com/office/officeart/2009/3/layout/CircleRelationship"/>
    <dgm:cxn modelId="{193E51BD-D10D-40AB-BE1E-B1F4859A13C8}" type="presParOf" srcId="{FB6F038E-C9BC-40ED-BE7D-3C214C830FC5}" destId="{91B3DBD1-BBE1-4692-A29C-892875F6E96D}" srcOrd="0" destOrd="0" presId="urn:microsoft.com/office/officeart/2009/3/layout/CircleRelationship"/>
    <dgm:cxn modelId="{4BAE2B7B-28CF-4D9A-B076-21D47ECA6604}" type="presParOf" srcId="{66F611F4-EB47-4D18-A8A7-7CB2FF56F13F}" destId="{8C64F049-67CE-4996-800E-2355190F9859}" srcOrd="10" destOrd="0" presId="urn:microsoft.com/office/officeart/2009/3/layout/CircleRelationship"/>
    <dgm:cxn modelId="{C5B4F700-9C09-49DD-BE87-CBC74304281F}" type="presParOf" srcId="{66F611F4-EB47-4D18-A8A7-7CB2FF56F13F}" destId="{410D13BF-8A1C-4435-B752-EAF5F62C4BBE}" srcOrd="11" destOrd="0" presId="urn:microsoft.com/office/officeart/2009/3/layout/CircleRelationship"/>
    <dgm:cxn modelId="{5E0C917F-6377-44E8-92B6-BFFDDE962A46}" type="presParOf" srcId="{410D13BF-8A1C-4435-B752-EAF5F62C4BBE}" destId="{6E739F1A-92BE-48FE-94AB-90659DDB773B}" srcOrd="0" destOrd="0" presId="urn:microsoft.com/office/officeart/2009/3/layout/CircleRelationship"/>
    <dgm:cxn modelId="{6AC6A9C7-5C98-4029-9663-FC22D7208090}" type="presParOf" srcId="{66F611F4-EB47-4D18-A8A7-7CB2FF56F13F}" destId="{E6FB46F7-19A8-4100-BA9E-8FFE488F1965}" srcOrd="12" destOrd="0" presId="urn:microsoft.com/office/officeart/2009/3/layout/CircleRelationship"/>
    <dgm:cxn modelId="{33B8B3F3-1E5A-463E-B290-C6D9949C02E4}" type="presParOf" srcId="{E6FB46F7-19A8-4100-BA9E-8FFE488F1965}" destId="{1C91AC20-781F-461F-80AD-C6768A763706}" srcOrd="0" destOrd="0" presId="urn:microsoft.com/office/officeart/2009/3/layout/CircleRelationship"/>
    <dgm:cxn modelId="{4CD4D42A-7C31-4816-95B5-C1D91153EBFB}" type="presParOf" srcId="{66F611F4-EB47-4D18-A8A7-7CB2FF56F13F}" destId="{A459BFF5-D3E4-4062-B801-86495556FE48}" srcOrd="13" destOrd="0" presId="urn:microsoft.com/office/officeart/2009/3/layout/CircleRelationship"/>
    <dgm:cxn modelId="{537C916E-687B-4BE7-9F3A-E34A855A7EB5}" type="presParOf" srcId="{A459BFF5-D3E4-4062-B801-86495556FE48}" destId="{11952C60-1BA2-4D92-AEAF-DB3F5E9FAAE4}" srcOrd="0" destOrd="0" presId="urn:microsoft.com/office/officeart/2009/3/layout/CircleRelationship"/>
    <dgm:cxn modelId="{3D592D37-6171-4D95-849B-8108BAE0C2D7}" type="presParOf" srcId="{66F611F4-EB47-4D18-A8A7-7CB2FF56F13F}" destId="{36AC4589-B207-434C-9A42-8B7E041AC601}" srcOrd="14" destOrd="0" presId="urn:microsoft.com/office/officeart/2009/3/layout/CircleRelationship"/>
    <dgm:cxn modelId="{24ECB03C-5BD5-4500-9991-150C7E7D47B1}" type="presParOf" srcId="{66F611F4-EB47-4D18-A8A7-7CB2FF56F13F}" destId="{B56908DA-0D44-4989-83CC-D88EF28F7EFC}" srcOrd="15" destOrd="0" presId="urn:microsoft.com/office/officeart/2009/3/layout/CircleRelationship"/>
    <dgm:cxn modelId="{EF899E17-E021-4FCF-9715-FBD217F08C61}" type="presParOf" srcId="{B56908DA-0D44-4989-83CC-D88EF28F7EFC}" destId="{981FB0A1-2A38-4B5E-8ACA-B6DBFD5A7662}" srcOrd="0" destOrd="0" presId="urn:microsoft.com/office/officeart/2009/3/layout/CircleRelationship"/>
    <dgm:cxn modelId="{99D323A8-6BDC-4995-A157-BC6F4E80F4EA}" type="presParOf" srcId="{66F611F4-EB47-4D18-A8A7-7CB2FF56F13F}" destId="{A7B00478-45E5-4E20-8445-A5C85BD2B5DD}" srcOrd="16" destOrd="0" presId="urn:microsoft.com/office/officeart/2009/3/layout/CircleRelationship"/>
    <dgm:cxn modelId="{D0B826E9-6F99-4992-BACD-50B25CDB3B12}" type="presParOf" srcId="{66F611F4-EB47-4D18-A8A7-7CB2FF56F13F}" destId="{C3685C6D-ED5D-4565-A99A-870CB2078BE6}" srcOrd="17" destOrd="0" presId="urn:microsoft.com/office/officeart/2009/3/layout/CircleRelationship"/>
    <dgm:cxn modelId="{9B9DF361-158A-4153-8946-83BA95C894AE}" type="presParOf" srcId="{C3685C6D-ED5D-4565-A99A-870CB2078BE6}" destId="{28DEB5B0-1831-41CC-BB10-ABF83E2586CE}" srcOrd="0" destOrd="0" presId="urn:microsoft.com/office/officeart/2009/3/layout/CircleRelationship"/>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8D84DBA-0328-4386-8AC2-F37D77F6B1D4}" type="doc">
      <dgm:prSet loTypeId="urn:microsoft.com/office/officeart/2005/8/layout/process4" loCatId="list" qsTypeId="urn:microsoft.com/office/officeart/2005/8/quickstyle/simple1" qsCatId="simple" csTypeId="urn:microsoft.com/office/officeart/2005/8/colors/accent5_3" csCatId="accent5"/>
      <dgm:spPr/>
      <dgm:t>
        <a:bodyPr/>
        <a:lstStyle/>
        <a:p>
          <a:endParaRPr lang="en-US"/>
        </a:p>
      </dgm:t>
    </dgm:pt>
    <dgm:pt modelId="{2263915E-EDCA-411E-BE17-F7CDD63CDC20}">
      <dgm:prSet custT="1"/>
      <dgm:spPr/>
      <dgm:t>
        <a:bodyPr/>
        <a:lstStyle/>
        <a:p>
          <a:pPr rtl="0"/>
          <a:r>
            <a:rPr lang="en-US" sz="2400" b="1" dirty="0" smtClean="0"/>
            <a:t>I</a:t>
          </a:r>
          <a:r>
            <a:rPr lang="en-US" sz="2400" dirty="0" smtClean="0"/>
            <a:t>ntroduction</a:t>
          </a:r>
          <a:endParaRPr lang="en-US" sz="2400" dirty="0"/>
        </a:p>
      </dgm:t>
    </dgm:pt>
    <dgm:pt modelId="{F76C7D1B-4047-40CD-9256-25E0D8224BBE}" type="parTrans" cxnId="{404822B1-1DE7-48D4-B6AE-EB0507026CBD}">
      <dgm:prSet/>
      <dgm:spPr/>
      <dgm:t>
        <a:bodyPr/>
        <a:lstStyle/>
        <a:p>
          <a:endParaRPr lang="en-US" sz="2400"/>
        </a:p>
      </dgm:t>
    </dgm:pt>
    <dgm:pt modelId="{E490F6A7-FFA9-43CD-8DEB-5AC557230FAB}" type="sibTrans" cxnId="{404822B1-1DE7-48D4-B6AE-EB0507026CBD}">
      <dgm:prSet/>
      <dgm:spPr/>
      <dgm:t>
        <a:bodyPr/>
        <a:lstStyle/>
        <a:p>
          <a:endParaRPr lang="en-US" sz="2400"/>
        </a:p>
      </dgm:t>
    </dgm:pt>
    <dgm:pt modelId="{73986216-0AE5-4F78-9EB4-B90694A80951}">
      <dgm:prSet custT="1"/>
      <dgm:spPr/>
      <dgm:t>
        <a:bodyPr/>
        <a:lstStyle/>
        <a:p>
          <a:pPr rtl="0"/>
          <a:r>
            <a:rPr lang="en-US" sz="2400" b="1" dirty="0" smtClean="0"/>
            <a:t>P</a:t>
          </a:r>
          <a:r>
            <a:rPr lang="en-US" sz="2400" dirty="0" smtClean="0"/>
            <a:t>resentation</a:t>
          </a:r>
          <a:endParaRPr lang="en-US" sz="2400" dirty="0"/>
        </a:p>
      </dgm:t>
    </dgm:pt>
    <dgm:pt modelId="{D3169F60-6408-4C90-B7A4-7F1F38096752}" type="parTrans" cxnId="{76B56FF0-1A13-46BC-9B6E-6A5B216C4650}">
      <dgm:prSet/>
      <dgm:spPr/>
      <dgm:t>
        <a:bodyPr/>
        <a:lstStyle/>
        <a:p>
          <a:endParaRPr lang="en-US" sz="2400"/>
        </a:p>
      </dgm:t>
    </dgm:pt>
    <dgm:pt modelId="{57F5FBA6-7F2C-4BA5-83AD-6F61C3D3667B}" type="sibTrans" cxnId="{76B56FF0-1A13-46BC-9B6E-6A5B216C4650}">
      <dgm:prSet/>
      <dgm:spPr/>
      <dgm:t>
        <a:bodyPr/>
        <a:lstStyle/>
        <a:p>
          <a:endParaRPr lang="en-US" sz="2400"/>
        </a:p>
      </dgm:t>
    </dgm:pt>
    <dgm:pt modelId="{0B86BF50-F5AD-4AA3-83A4-7EC0951CCEC7}">
      <dgm:prSet custT="1"/>
      <dgm:spPr/>
      <dgm:t>
        <a:bodyPr/>
        <a:lstStyle/>
        <a:p>
          <a:pPr rtl="0"/>
          <a:r>
            <a:rPr lang="en-US" sz="2400" b="1" dirty="0" smtClean="0"/>
            <a:t>P</a:t>
          </a:r>
          <a:r>
            <a:rPr lang="en-US" sz="2400" dirty="0" smtClean="0"/>
            <a:t>ractice</a:t>
          </a:r>
          <a:endParaRPr lang="en-US" sz="2400" dirty="0"/>
        </a:p>
      </dgm:t>
    </dgm:pt>
    <dgm:pt modelId="{B4EF9D29-1283-4C01-829B-56950B738EDB}" type="parTrans" cxnId="{8FADC388-9CC7-4B57-8FB5-5683B5DBFEA1}">
      <dgm:prSet/>
      <dgm:spPr/>
      <dgm:t>
        <a:bodyPr/>
        <a:lstStyle/>
        <a:p>
          <a:endParaRPr lang="en-US" sz="2400"/>
        </a:p>
      </dgm:t>
    </dgm:pt>
    <dgm:pt modelId="{333DD378-2718-4A53-B46F-97C5A2836EE5}" type="sibTrans" cxnId="{8FADC388-9CC7-4B57-8FB5-5683B5DBFEA1}">
      <dgm:prSet/>
      <dgm:spPr/>
      <dgm:t>
        <a:bodyPr/>
        <a:lstStyle/>
        <a:p>
          <a:endParaRPr lang="en-US" sz="2400"/>
        </a:p>
      </dgm:t>
    </dgm:pt>
    <dgm:pt modelId="{C88FEA20-B6A6-4398-89FB-1A3248C70444}">
      <dgm:prSet custT="1"/>
      <dgm:spPr/>
      <dgm:t>
        <a:bodyPr/>
        <a:lstStyle/>
        <a:p>
          <a:pPr rtl="0"/>
          <a:r>
            <a:rPr lang="en-US" sz="2400" b="1" dirty="0" smtClean="0"/>
            <a:t>E</a:t>
          </a:r>
          <a:r>
            <a:rPr lang="en-US" sz="2400" dirty="0" smtClean="0"/>
            <a:t>valuation</a:t>
          </a:r>
          <a:endParaRPr lang="en-US" sz="2400" dirty="0"/>
        </a:p>
      </dgm:t>
    </dgm:pt>
    <dgm:pt modelId="{8CECB7A3-E208-406C-B4D0-61E5C5054F63}" type="parTrans" cxnId="{4201B2C1-E192-4BE5-8F9A-7F6EE93A0224}">
      <dgm:prSet/>
      <dgm:spPr/>
      <dgm:t>
        <a:bodyPr/>
        <a:lstStyle/>
        <a:p>
          <a:endParaRPr lang="en-US" sz="2400"/>
        </a:p>
      </dgm:t>
    </dgm:pt>
    <dgm:pt modelId="{B38DC9BB-9940-4CD3-BE2B-E97DC28EB5FB}" type="sibTrans" cxnId="{4201B2C1-E192-4BE5-8F9A-7F6EE93A0224}">
      <dgm:prSet/>
      <dgm:spPr/>
      <dgm:t>
        <a:bodyPr/>
        <a:lstStyle/>
        <a:p>
          <a:endParaRPr lang="en-US" sz="2400"/>
        </a:p>
      </dgm:t>
    </dgm:pt>
    <dgm:pt modelId="{FC26C03D-B560-4E9E-9C89-9AE7D2AD73AE}">
      <dgm:prSet custT="1"/>
      <dgm:spPr/>
      <dgm:t>
        <a:bodyPr/>
        <a:lstStyle/>
        <a:p>
          <a:pPr rtl="0"/>
          <a:r>
            <a:rPr lang="en-US" sz="2400" b="1" dirty="0" smtClean="0"/>
            <a:t>A</a:t>
          </a:r>
          <a:r>
            <a:rPr lang="en-US" sz="2400" dirty="0" smtClean="0"/>
            <a:t>pplication</a:t>
          </a:r>
          <a:endParaRPr lang="en-US" sz="2400" dirty="0"/>
        </a:p>
      </dgm:t>
    </dgm:pt>
    <dgm:pt modelId="{71A22DE6-2BDE-4B5B-9854-86E0D724B0C0}" type="parTrans" cxnId="{8C2CEBCD-7DCC-40BA-A070-1E4604B2ED0C}">
      <dgm:prSet/>
      <dgm:spPr/>
      <dgm:t>
        <a:bodyPr/>
        <a:lstStyle/>
        <a:p>
          <a:endParaRPr lang="en-US" sz="2400"/>
        </a:p>
      </dgm:t>
    </dgm:pt>
    <dgm:pt modelId="{5EE66B9A-1AE2-4DB4-B893-68B246A4B4F2}" type="sibTrans" cxnId="{8C2CEBCD-7DCC-40BA-A070-1E4604B2ED0C}">
      <dgm:prSet/>
      <dgm:spPr/>
      <dgm:t>
        <a:bodyPr/>
        <a:lstStyle/>
        <a:p>
          <a:endParaRPr lang="en-US" sz="2400"/>
        </a:p>
      </dgm:t>
    </dgm:pt>
    <dgm:pt modelId="{02D862C1-6DF1-4A34-B9FD-5C1A22B6DF13}">
      <dgm:prSet custT="1"/>
      <dgm:spPr/>
      <dgm:t>
        <a:bodyPr/>
        <a:lstStyle/>
        <a:p>
          <a:pPr rtl="0"/>
          <a:r>
            <a:rPr lang="en-US" sz="2400" b="1" dirty="0" smtClean="0"/>
            <a:t>W</a:t>
          </a:r>
          <a:r>
            <a:rPr lang="en-US" sz="2400" dirty="0" smtClean="0"/>
            <a:t>arm Up</a:t>
          </a:r>
          <a:endParaRPr lang="en-US" sz="2400" dirty="0"/>
        </a:p>
      </dgm:t>
    </dgm:pt>
    <dgm:pt modelId="{D5602493-419A-494A-A87D-0A66E8D640F0}" type="sibTrans" cxnId="{B35723D8-EF5F-4C3B-A31F-098C6051EC96}">
      <dgm:prSet/>
      <dgm:spPr/>
      <dgm:t>
        <a:bodyPr/>
        <a:lstStyle/>
        <a:p>
          <a:endParaRPr lang="en-US" sz="2400"/>
        </a:p>
      </dgm:t>
    </dgm:pt>
    <dgm:pt modelId="{F69DF6D0-D802-4A5D-9633-8DF7B2C5D660}" type="parTrans" cxnId="{B35723D8-EF5F-4C3B-A31F-098C6051EC96}">
      <dgm:prSet/>
      <dgm:spPr/>
      <dgm:t>
        <a:bodyPr/>
        <a:lstStyle/>
        <a:p>
          <a:endParaRPr lang="en-US" sz="2400"/>
        </a:p>
      </dgm:t>
    </dgm:pt>
    <dgm:pt modelId="{744E212C-82E2-4105-BC5B-EB63E8A0BF67}" type="pres">
      <dgm:prSet presAssocID="{78D84DBA-0328-4386-8AC2-F37D77F6B1D4}" presName="Name0" presStyleCnt="0">
        <dgm:presLayoutVars>
          <dgm:dir/>
          <dgm:animLvl val="lvl"/>
          <dgm:resizeHandles val="exact"/>
        </dgm:presLayoutVars>
      </dgm:prSet>
      <dgm:spPr/>
      <dgm:t>
        <a:bodyPr/>
        <a:lstStyle/>
        <a:p>
          <a:endParaRPr lang="en-US"/>
        </a:p>
      </dgm:t>
    </dgm:pt>
    <dgm:pt modelId="{7C302686-E925-4FD5-BB6B-241988BB76D7}" type="pres">
      <dgm:prSet presAssocID="{FC26C03D-B560-4E9E-9C89-9AE7D2AD73AE}" presName="boxAndChildren" presStyleCnt="0"/>
      <dgm:spPr/>
      <dgm:t>
        <a:bodyPr/>
        <a:lstStyle/>
        <a:p>
          <a:endParaRPr lang="en-US"/>
        </a:p>
      </dgm:t>
    </dgm:pt>
    <dgm:pt modelId="{98374816-93AB-45E6-AB9E-297DC4D72AEB}" type="pres">
      <dgm:prSet presAssocID="{FC26C03D-B560-4E9E-9C89-9AE7D2AD73AE}" presName="parentTextBox" presStyleLbl="node1" presStyleIdx="0" presStyleCnt="6"/>
      <dgm:spPr/>
      <dgm:t>
        <a:bodyPr/>
        <a:lstStyle/>
        <a:p>
          <a:endParaRPr lang="en-US"/>
        </a:p>
      </dgm:t>
    </dgm:pt>
    <dgm:pt modelId="{D44EA8AE-34CC-4A56-B52D-4222FA2E9DEA}" type="pres">
      <dgm:prSet presAssocID="{B38DC9BB-9940-4CD3-BE2B-E97DC28EB5FB}" presName="sp" presStyleCnt="0"/>
      <dgm:spPr/>
      <dgm:t>
        <a:bodyPr/>
        <a:lstStyle/>
        <a:p>
          <a:endParaRPr lang="en-US"/>
        </a:p>
      </dgm:t>
    </dgm:pt>
    <dgm:pt modelId="{AAD78C48-3449-4B98-9054-D2E54E5B5367}" type="pres">
      <dgm:prSet presAssocID="{C88FEA20-B6A6-4398-89FB-1A3248C70444}" presName="arrowAndChildren" presStyleCnt="0"/>
      <dgm:spPr/>
      <dgm:t>
        <a:bodyPr/>
        <a:lstStyle/>
        <a:p>
          <a:endParaRPr lang="en-US"/>
        </a:p>
      </dgm:t>
    </dgm:pt>
    <dgm:pt modelId="{9A5841EC-B4E6-4266-B568-24F1E7E9DC3D}" type="pres">
      <dgm:prSet presAssocID="{C88FEA20-B6A6-4398-89FB-1A3248C70444}" presName="parentTextArrow" presStyleLbl="node1" presStyleIdx="1" presStyleCnt="6" custLinFactNeighborY="2166"/>
      <dgm:spPr/>
      <dgm:t>
        <a:bodyPr/>
        <a:lstStyle/>
        <a:p>
          <a:endParaRPr lang="en-US"/>
        </a:p>
      </dgm:t>
    </dgm:pt>
    <dgm:pt modelId="{195B38E2-FF6D-49FA-AC4B-4BD406676F38}" type="pres">
      <dgm:prSet presAssocID="{333DD378-2718-4A53-B46F-97C5A2836EE5}" presName="sp" presStyleCnt="0"/>
      <dgm:spPr/>
      <dgm:t>
        <a:bodyPr/>
        <a:lstStyle/>
        <a:p>
          <a:endParaRPr lang="en-US"/>
        </a:p>
      </dgm:t>
    </dgm:pt>
    <dgm:pt modelId="{70A843F5-6ABB-4039-8BEA-8ACD8DF4807E}" type="pres">
      <dgm:prSet presAssocID="{0B86BF50-F5AD-4AA3-83A4-7EC0951CCEC7}" presName="arrowAndChildren" presStyleCnt="0"/>
      <dgm:spPr/>
      <dgm:t>
        <a:bodyPr/>
        <a:lstStyle/>
        <a:p>
          <a:endParaRPr lang="en-US"/>
        </a:p>
      </dgm:t>
    </dgm:pt>
    <dgm:pt modelId="{7CF69A62-94CF-41B6-B938-0E38EBD8276F}" type="pres">
      <dgm:prSet presAssocID="{0B86BF50-F5AD-4AA3-83A4-7EC0951CCEC7}" presName="parentTextArrow" presStyleLbl="node1" presStyleIdx="2" presStyleCnt="6"/>
      <dgm:spPr/>
      <dgm:t>
        <a:bodyPr/>
        <a:lstStyle/>
        <a:p>
          <a:endParaRPr lang="en-US"/>
        </a:p>
      </dgm:t>
    </dgm:pt>
    <dgm:pt modelId="{EEAB97CD-C010-46F5-A8F5-67913CACE310}" type="pres">
      <dgm:prSet presAssocID="{57F5FBA6-7F2C-4BA5-83AD-6F61C3D3667B}" presName="sp" presStyleCnt="0"/>
      <dgm:spPr/>
      <dgm:t>
        <a:bodyPr/>
        <a:lstStyle/>
        <a:p>
          <a:endParaRPr lang="en-US"/>
        </a:p>
      </dgm:t>
    </dgm:pt>
    <dgm:pt modelId="{83558749-36B9-4BA0-8A41-CF932753F392}" type="pres">
      <dgm:prSet presAssocID="{73986216-0AE5-4F78-9EB4-B90694A80951}" presName="arrowAndChildren" presStyleCnt="0"/>
      <dgm:spPr/>
      <dgm:t>
        <a:bodyPr/>
        <a:lstStyle/>
        <a:p>
          <a:endParaRPr lang="en-US"/>
        </a:p>
      </dgm:t>
    </dgm:pt>
    <dgm:pt modelId="{795C3E02-AED5-4A2A-954F-432812981341}" type="pres">
      <dgm:prSet presAssocID="{73986216-0AE5-4F78-9EB4-B90694A80951}" presName="parentTextArrow" presStyleLbl="node1" presStyleIdx="3" presStyleCnt="6"/>
      <dgm:spPr/>
      <dgm:t>
        <a:bodyPr/>
        <a:lstStyle/>
        <a:p>
          <a:endParaRPr lang="en-US"/>
        </a:p>
      </dgm:t>
    </dgm:pt>
    <dgm:pt modelId="{1DBA53FD-179B-4DFB-8730-9E61EEB0A9C2}" type="pres">
      <dgm:prSet presAssocID="{E490F6A7-FFA9-43CD-8DEB-5AC557230FAB}" presName="sp" presStyleCnt="0"/>
      <dgm:spPr/>
      <dgm:t>
        <a:bodyPr/>
        <a:lstStyle/>
        <a:p>
          <a:endParaRPr lang="en-US"/>
        </a:p>
      </dgm:t>
    </dgm:pt>
    <dgm:pt modelId="{2FAA93F5-C7D3-4E8D-8C94-6009AFADC1C0}" type="pres">
      <dgm:prSet presAssocID="{2263915E-EDCA-411E-BE17-F7CDD63CDC20}" presName="arrowAndChildren" presStyleCnt="0"/>
      <dgm:spPr/>
      <dgm:t>
        <a:bodyPr/>
        <a:lstStyle/>
        <a:p>
          <a:endParaRPr lang="en-US"/>
        </a:p>
      </dgm:t>
    </dgm:pt>
    <dgm:pt modelId="{67BBD7D7-15C5-4D63-A055-36770DEEEF9E}" type="pres">
      <dgm:prSet presAssocID="{2263915E-EDCA-411E-BE17-F7CDD63CDC20}" presName="parentTextArrow" presStyleLbl="node1" presStyleIdx="4" presStyleCnt="6"/>
      <dgm:spPr/>
      <dgm:t>
        <a:bodyPr/>
        <a:lstStyle/>
        <a:p>
          <a:endParaRPr lang="en-US"/>
        </a:p>
      </dgm:t>
    </dgm:pt>
    <dgm:pt modelId="{A4AE61D1-DBC3-49E7-8E2C-EC0F20BC82E3}" type="pres">
      <dgm:prSet presAssocID="{D5602493-419A-494A-A87D-0A66E8D640F0}" presName="sp" presStyleCnt="0"/>
      <dgm:spPr/>
      <dgm:t>
        <a:bodyPr/>
        <a:lstStyle/>
        <a:p>
          <a:endParaRPr lang="en-US"/>
        </a:p>
      </dgm:t>
    </dgm:pt>
    <dgm:pt modelId="{BFD0A1F5-91BE-4640-8AB3-FCF3A0778DCA}" type="pres">
      <dgm:prSet presAssocID="{02D862C1-6DF1-4A34-B9FD-5C1A22B6DF13}" presName="arrowAndChildren" presStyleCnt="0"/>
      <dgm:spPr/>
      <dgm:t>
        <a:bodyPr/>
        <a:lstStyle/>
        <a:p>
          <a:endParaRPr lang="en-US"/>
        </a:p>
      </dgm:t>
    </dgm:pt>
    <dgm:pt modelId="{88D7306F-CA3B-4D88-AAB5-27E00DBD9BC8}" type="pres">
      <dgm:prSet presAssocID="{02D862C1-6DF1-4A34-B9FD-5C1A22B6DF13}" presName="parentTextArrow" presStyleLbl="node1" presStyleIdx="5" presStyleCnt="6" custLinFactNeighborX="42059" custLinFactNeighborY="-3484"/>
      <dgm:spPr/>
      <dgm:t>
        <a:bodyPr/>
        <a:lstStyle/>
        <a:p>
          <a:endParaRPr lang="en-US"/>
        </a:p>
      </dgm:t>
    </dgm:pt>
  </dgm:ptLst>
  <dgm:cxnLst>
    <dgm:cxn modelId="{4201B2C1-E192-4BE5-8F9A-7F6EE93A0224}" srcId="{78D84DBA-0328-4386-8AC2-F37D77F6B1D4}" destId="{C88FEA20-B6A6-4398-89FB-1A3248C70444}" srcOrd="4" destOrd="0" parTransId="{8CECB7A3-E208-406C-B4D0-61E5C5054F63}" sibTransId="{B38DC9BB-9940-4CD3-BE2B-E97DC28EB5FB}"/>
    <dgm:cxn modelId="{6B865315-9613-4A6A-BDCB-6F9B9DAB6533}" type="presOf" srcId="{02D862C1-6DF1-4A34-B9FD-5C1A22B6DF13}" destId="{88D7306F-CA3B-4D88-AAB5-27E00DBD9BC8}" srcOrd="0" destOrd="0" presId="urn:microsoft.com/office/officeart/2005/8/layout/process4"/>
    <dgm:cxn modelId="{B35723D8-EF5F-4C3B-A31F-098C6051EC96}" srcId="{78D84DBA-0328-4386-8AC2-F37D77F6B1D4}" destId="{02D862C1-6DF1-4A34-B9FD-5C1A22B6DF13}" srcOrd="0" destOrd="0" parTransId="{F69DF6D0-D802-4A5D-9633-8DF7B2C5D660}" sibTransId="{D5602493-419A-494A-A87D-0A66E8D640F0}"/>
    <dgm:cxn modelId="{FECBC06C-205A-4E11-8C82-03245A72F3D8}" type="presOf" srcId="{C88FEA20-B6A6-4398-89FB-1A3248C70444}" destId="{9A5841EC-B4E6-4266-B568-24F1E7E9DC3D}" srcOrd="0" destOrd="0" presId="urn:microsoft.com/office/officeart/2005/8/layout/process4"/>
    <dgm:cxn modelId="{76B56FF0-1A13-46BC-9B6E-6A5B216C4650}" srcId="{78D84DBA-0328-4386-8AC2-F37D77F6B1D4}" destId="{73986216-0AE5-4F78-9EB4-B90694A80951}" srcOrd="2" destOrd="0" parTransId="{D3169F60-6408-4C90-B7A4-7F1F38096752}" sibTransId="{57F5FBA6-7F2C-4BA5-83AD-6F61C3D3667B}"/>
    <dgm:cxn modelId="{404822B1-1DE7-48D4-B6AE-EB0507026CBD}" srcId="{78D84DBA-0328-4386-8AC2-F37D77F6B1D4}" destId="{2263915E-EDCA-411E-BE17-F7CDD63CDC20}" srcOrd="1" destOrd="0" parTransId="{F76C7D1B-4047-40CD-9256-25E0D8224BBE}" sibTransId="{E490F6A7-FFA9-43CD-8DEB-5AC557230FAB}"/>
    <dgm:cxn modelId="{8FADC388-9CC7-4B57-8FB5-5683B5DBFEA1}" srcId="{78D84DBA-0328-4386-8AC2-F37D77F6B1D4}" destId="{0B86BF50-F5AD-4AA3-83A4-7EC0951CCEC7}" srcOrd="3" destOrd="0" parTransId="{B4EF9D29-1283-4C01-829B-56950B738EDB}" sibTransId="{333DD378-2718-4A53-B46F-97C5A2836EE5}"/>
    <dgm:cxn modelId="{6465539E-4C4F-413F-8C08-581F792F759F}" type="presOf" srcId="{0B86BF50-F5AD-4AA3-83A4-7EC0951CCEC7}" destId="{7CF69A62-94CF-41B6-B938-0E38EBD8276F}" srcOrd="0" destOrd="0" presId="urn:microsoft.com/office/officeart/2005/8/layout/process4"/>
    <dgm:cxn modelId="{945E3C11-C82C-4090-ADC5-254A50346A4F}" type="presOf" srcId="{73986216-0AE5-4F78-9EB4-B90694A80951}" destId="{795C3E02-AED5-4A2A-954F-432812981341}" srcOrd="0" destOrd="0" presId="urn:microsoft.com/office/officeart/2005/8/layout/process4"/>
    <dgm:cxn modelId="{4DB6B2C1-DCD6-41AF-AC91-1AB068F7934B}" type="presOf" srcId="{FC26C03D-B560-4E9E-9C89-9AE7D2AD73AE}" destId="{98374816-93AB-45E6-AB9E-297DC4D72AEB}" srcOrd="0" destOrd="0" presId="urn:microsoft.com/office/officeart/2005/8/layout/process4"/>
    <dgm:cxn modelId="{8C2CEBCD-7DCC-40BA-A070-1E4604B2ED0C}" srcId="{78D84DBA-0328-4386-8AC2-F37D77F6B1D4}" destId="{FC26C03D-B560-4E9E-9C89-9AE7D2AD73AE}" srcOrd="5" destOrd="0" parTransId="{71A22DE6-2BDE-4B5B-9854-86E0D724B0C0}" sibTransId="{5EE66B9A-1AE2-4DB4-B893-68B246A4B4F2}"/>
    <dgm:cxn modelId="{AA812BEF-C31A-44D8-9485-6C528F04D932}" type="presOf" srcId="{78D84DBA-0328-4386-8AC2-F37D77F6B1D4}" destId="{744E212C-82E2-4105-BC5B-EB63E8A0BF67}" srcOrd="0" destOrd="0" presId="urn:microsoft.com/office/officeart/2005/8/layout/process4"/>
    <dgm:cxn modelId="{818D9DDD-1CC5-48F4-90A4-A32BDD84FC17}" type="presOf" srcId="{2263915E-EDCA-411E-BE17-F7CDD63CDC20}" destId="{67BBD7D7-15C5-4D63-A055-36770DEEEF9E}" srcOrd="0" destOrd="0" presId="urn:microsoft.com/office/officeart/2005/8/layout/process4"/>
    <dgm:cxn modelId="{F72B7551-724D-4A1A-B158-B3B98C6ACEEF}" type="presParOf" srcId="{744E212C-82E2-4105-BC5B-EB63E8A0BF67}" destId="{7C302686-E925-4FD5-BB6B-241988BB76D7}" srcOrd="0" destOrd="0" presId="urn:microsoft.com/office/officeart/2005/8/layout/process4"/>
    <dgm:cxn modelId="{95B2E7CC-FBEA-4983-9EE7-892278FB9EEA}" type="presParOf" srcId="{7C302686-E925-4FD5-BB6B-241988BB76D7}" destId="{98374816-93AB-45E6-AB9E-297DC4D72AEB}" srcOrd="0" destOrd="0" presId="urn:microsoft.com/office/officeart/2005/8/layout/process4"/>
    <dgm:cxn modelId="{A30035BB-7F78-438D-9756-7174F0676408}" type="presParOf" srcId="{744E212C-82E2-4105-BC5B-EB63E8A0BF67}" destId="{D44EA8AE-34CC-4A56-B52D-4222FA2E9DEA}" srcOrd="1" destOrd="0" presId="urn:microsoft.com/office/officeart/2005/8/layout/process4"/>
    <dgm:cxn modelId="{E5295418-5D52-4335-BB2F-DCDD3B8E77E5}" type="presParOf" srcId="{744E212C-82E2-4105-BC5B-EB63E8A0BF67}" destId="{AAD78C48-3449-4B98-9054-D2E54E5B5367}" srcOrd="2" destOrd="0" presId="urn:microsoft.com/office/officeart/2005/8/layout/process4"/>
    <dgm:cxn modelId="{96F4CF42-7036-4C22-9271-30268DBD12AD}" type="presParOf" srcId="{AAD78C48-3449-4B98-9054-D2E54E5B5367}" destId="{9A5841EC-B4E6-4266-B568-24F1E7E9DC3D}" srcOrd="0" destOrd="0" presId="urn:microsoft.com/office/officeart/2005/8/layout/process4"/>
    <dgm:cxn modelId="{97D53422-6ED7-4F8D-B1DD-23F6E904EA14}" type="presParOf" srcId="{744E212C-82E2-4105-BC5B-EB63E8A0BF67}" destId="{195B38E2-FF6D-49FA-AC4B-4BD406676F38}" srcOrd="3" destOrd="0" presId="urn:microsoft.com/office/officeart/2005/8/layout/process4"/>
    <dgm:cxn modelId="{12BA945A-0AEA-4083-99FC-738614C4F4EF}" type="presParOf" srcId="{744E212C-82E2-4105-BC5B-EB63E8A0BF67}" destId="{70A843F5-6ABB-4039-8BEA-8ACD8DF4807E}" srcOrd="4" destOrd="0" presId="urn:microsoft.com/office/officeart/2005/8/layout/process4"/>
    <dgm:cxn modelId="{E7EB810C-BB07-4691-BCCA-B7CB518EC9E8}" type="presParOf" srcId="{70A843F5-6ABB-4039-8BEA-8ACD8DF4807E}" destId="{7CF69A62-94CF-41B6-B938-0E38EBD8276F}" srcOrd="0" destOrd="0" presId="urn:microsoft.com/office/officeart/2005/8/layout/process4"/>
    <dgm:cxn modelId="{22A03F54-6266-4388-8AF3-DCB72B4B1F46}" type="presParOf" srcId="{744E212C-82E2-4105-BC5B-EB63E8A0BF67}" destId="{EEAB97CD-C010-46F5-A8F5-67913CACE310}" srcOrd="5" destOrd="0" presId="urn:microsoft.com/office/officeart/2005/8/layout/process4"/>
    <dgm:cxn modelId="{669543D0-8C14-425A-BE24-DCC402193708}" type="presParOf" srcId="{744E212C-82E2-4105-BC5B-EB63E8A0BF67}" destId="{83558749-36B9-4BA0-8A41-CF932753F392}" srcOrd="6" destOrd="0" presId="urn:microsoft.com/office/officeart/2005/8/layout/process4"/>
    <dgm:cxn modelId="{A5F52CA5-90F6-4FD1-AA94-8F384DC3E745}" type="presParOf" srcId="{83558749-36B9-4BA0-8A41-CF932753F392}" destId="{795C3E02-AED5-4A2A-954F-432812981341}" srcOrd="0" destOrd="0" presId="urn:microsoft.com/office/officeart/2005/8/layout/process4"/>
    <dgm:cxn modelId="{0B8A6EDD-EE23-472B-BF50-9FA5CA112430}" type="presParOf" srcId="{744E212C-82E2-4105-BC5B-EB63E8A0BF67}" destId="{1DBA53FD-179B-4DFB-8730-9E61EEB0A9C2}" srcOrd="7" destOrd="0" presId="urn:microsoft.com/office/officeart/2005/8/layout/process4"/>
    <dgm:cxn modelId="{87E74B42-2B2D-497F-9090-5FC398AD35C7}" type="presParOf" srcId="{744E212C-82E2-4105-BC5B-EB63E8A0BF67}" destId="{2FAA93F5-C7D3-4E8D-8C94-6009AFADC1C0}" srcOrd="8" destOrd="0" presId="urn:microsoft.com/office/officeart/2005/8/layout/process4"/>
    <dgm:cxn modelId="{2BD91C4C-69D1-4BB8-A919-871BCD9F32D5}" type="presParOf" srcId="{2FAA93F5-C7D3-4E8D-8C94-6009AFADC1C0}" destId="{67BBD7D7-15C5-4D63-A055-36770DEEEF9E}" srcOrd="0" destOrd="0" presId="urn:microsoft.com/office/officeart/2005/8/layout/process4"/>
    <dgm:cxn modelId="{B9152846-1BC6-4ED8-81E0-DD6CA24C80A6}" type="presParOf" srcId="{744E212C-82E2-4105-BC5B-EB63E8A0BF67}" destId="{A4AE61D1-DBC3-49E7-8E2C-EC0F20BC82E3}" srcOrd="9" destOrd="0" presId="urn:microsoft.com/office/officeart/2005/8/layout/process4"/>
    <dgm:cxn modelId="{81AD015A-B164-4230-8613-8AD428580DA7}" type="presParOf" srcId="{744E212C-82E2-4105-BC5B-EB63E8A0BF67}" destId="{BFD0A1F5-91BE-4640-8AB3-FCF3A0778DCA}" srcOrd="10" destOrd="0" presId="urn:microsoft.com/office/officeart/2005/8/layout/process4"/>
    <dgm:cxn modelId="{9F9B4879-180D-49FE-8D60-78F9592C5A40}" type="presParOf" srcId="{BFD0A1F5-91BE-4640-8AB3-FCF3A0778DCA}" destId="{88D7306F-CA3B-4D88-AAB5-27E00DBD9BC8}"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8D84DBA-0328-4386-8AC2-F37D77F6B1D4}" type="doc">
      <dgm:prSet loTypeId="urn:microsoft.com/office/officeart/2005/8/layout/process4" loCatId="list" qsTypeId="urn:microsoft.com/office/officeart/2005/8/quickstyle/simple1" qsCatId="simple" csTypeId="urn:microsoft.com/office/officeart/2005/8/colors/accent5_3" csCatId="accent5"/>
      <dgm:spPr/>
      <dgm:t>
        <a:bodyPr/>
        <a:lstStyle/>
        <a:p>
          <a:endParaRPr lang="en-US"/>
        </a:p>
      </dgm:t>
    </dgm:pt>
    <dgm:pt modelId="{2263915E-EDCA-411E-BE17-F7CDD63CDC20}">
      <dgm:prSet custT="1"/>
      <dgm:spPr/>
      <dgm:t>
        <a:bodyPr/>
        <a:lstStyle/>
        <a:p>
          <a:pPr rtl="0"/>
          <a:r>
            <a:rPr lang="en-US" sz="2400" b="1" dirty="0" smtClean="0"/>
            <a:t>I</a:t>
          </a:r>
          <a:r>
            <a:rPr lang="en-US" sz="2400" dirty="0" smtClean="0"/>
            <a:t>ntroduction</a:t>
          </a:r>
          <a:endParaRPr lang="en-US" sz="2400" dirty="0"/>
        </a:p>
      </dgm:t>
    </dgm:pt>
    <dgm:pt modelId="{F76C7D1B-4047-40CD-9256-25E0D8224BBE}" type="parTrans" cxnId="{404822B1-1DE7-48D4-B6AE-EB0507026CBD}">
      <dgm:prSet/>
      <dgm:spPr/>
      <dgm:t>
        <a:bodyPr/>
        <a:lstStyle/>
        <a:p>
          <a:endParaRPr lang="en-US" sz="2400"/>
        </a:p>
      </dgm:t>
    </dgm:pt>
    <dgm:pt modelId="{E490F6A7-FFA9-43CD-8DEB-5AC557230FAB}" type="sibTrans" cxnId="{404822B1-1DE7-48D4-B6AE-EB0507026CBD}">
      <dgm:prSet/>
      <dgm:spPr/>
      <dgm:t>
        <a:bodyPr/>
        <a:lstStyle/>
        <a:p>
          <a:endParaRPr lang="en-US" sz="2400"/>
        </a:p>
      </dgm:t>
    </dgm:pt>
    <dgm:pt modelId="{73986216-0AE5-4F78-9EB4-B90694A80951}">
      <dgm:prSet custT="1"/>
      <dgm:spPr/>
      <dgm:t>
        <a:bodyPr/>
        <a:lstStyle/>
        <a:p>
          <a:pPr rtl="0"/>
          <a:r>
            <a:rPr lang="en-US" sz="2400" b="1" dirty="0" smtClean="0"/>
            <a:t>P</a:t>
          </a:r>
          <a:r>
            <a:rPr lang="en-US" sz="2400" dirty="0" smtClean="0"/>
            <a:t>resentation</a:t>
          </a:r>
          <a:endParaRPr lang="en-US" sz="2400" dirty="0"/>
        </a:p>
      </dgm:t>
    </dgm:pt>
    <dgm:pt modelId="{D3169F60-6408-4C90-B7A4-7F1F38096752}" type="parTrans" cxnId="{76B56FF0-1A13-46BC-9B6E-6A5B216C4650}">
      <dgm:prSet/>
      <dgm:spPr/>
      <dgm:t>
        <a:bodyPr/>
        <a:lstStyle/>
        <a:p>
          <a:endParaRPr lang="en-US" sz="2400"/>
        </a:p>
      </dgm:t>
    </dgm:pt>
    <dgm:pt modelId="{57F5FBA6-7F2C-4BA5-83AD-6F61C3D3667B}" type="sibTrans" cxnId="{76B56FF0-1A13-46BC-9B6E-6A5B216C4650}">
      <dgm:prSet/>
      <dgm:spPr/>
      <dgm:t>
        <a:bodyPr/>
        <a:lstStyle/>
        <a:p>
          <a:endParaRPr lang="en-US" sz="2400"/>
        </a:p>
      </dgm:t>
    </dgm:pt>
    <dgm:pt modelId="{0B86BF50-F5AD-4AA3-83A4-7EC0951CCEC7}">
      <dgm:prSet custT="1"/>
      <dgm:spPr/>
      <dgm:t>
        <a:bodyPr/>
        <a:lstStyle/>
        <a:p>
          <a:pPr rtl="0"/>
          <a:r>
            <a:rPr lang="en-US" sz="2400" b="1" dirty="0" smtClean="0"/>
            <a:t>P</a:t>
          </a:r>
          <a:r>
            <a:rPr lang="en-US" sz="2400" dirty="0" smtClean="0"/>
            <a:t>ractice</a:t>
          </a:r>
          <a:endParaRPr lang="en-US" sz="2400" dirty="0"/>
        </a:p>
      </dgm:t>
    </dgm:pt>
    <dgm:pt modelId="{B4EF9D29-1283-4C01-829B-56950B738EDB}" type="parTrans" cxnId="{8FADC388-9CC7-4B57-8FB5-5683B5DBFEA1}">
      <dgm:prSet/>
      <dgm:spPr/>
      <dgm:t>
        <a:bodyPr/>
        <a:lstStyle/>
        <a:p>
          <a:endParaRPr lang="en-US" sz="2400"/>
        </a:p>
      </dgm:t>
    </dgm:pt>
    <dgm:pt modelId="{333DD378-2718-4A53-B46F-97C5A2836EE5}" type="sibTrans" cxnId="{8FADC388-9CC7-4B57-8FB5-5683B5DBFEA1}">
      <dgm:prSet/>
      <dgm:spPr/>
      <dgm:t>
        <a:bodyPr/>
        <a:lstStyle/>
        <a:p>
          <a:endParaRPr lang="en-US" sz="2400"/>
        </a:p>
      </dgm:t>
    </dgm:pt>
    <dgm:pt modelId="{C88FEA20-B6A6-4398-89FB-1A3248C70444}">
      <dgm:prSet custT="1"/>
      <dgm:spPr/>
      <dgm:t>
        <a:bodyPr/>
        <a:lstStyle/>
        <a:p>
          <a:pPr rtl="0"/>
          <a:r>
            <a:rPr lang="en-US" sz="2400" b="1" dirty="0" smtClean="0"/>
            <a:t>E</a:t>
          </a:r>
          <a:r>
            <a:rPr lang="en-US" sz="2400" dirty="0" smtClean="0"/>
            <a:t>valuation</a:t>
          </a:r>
          <a:endParaRPr lang="en-US" sz="2400" dirty="0"/>
        </a:p>
      </dgm:t>
    </dgm:pt>
    <dgm:pt modelId="{8CECB7A3-E208-406C-B4D0-61E5C5054F63}" type="parTrans" cxnId="{4201B2C1-E192-4BE5-8F9A-7F6EE93A0224}">
      <dgm:prSet/>
      <dgm:spPr/>
      <dgm:t>
        <a:bodyPr/>
        <a:lstStyle/>
        <a:p>
          <a:endParaRPr lang="en-US" sz="2400"/>
        </a:p>
      </dgm:t>
    </dgm:pt>
    <dgm:pt modelId="{B38DC9BB-9940-4CD3-BE2B-E97DC28EB5FB}" type="sibTrans" cxnId="{4201B2C1-E192-4BE5-8F9A-7F6EE93A0224}">
      <dgm:prSet/>
      <dgm:spPr/>
      <dgm:t>
        <a:bodyPr/>
        <a:lstStyle/>
        <a:p>
          <a:endParaRPr lang="en-US" sz="2400"/>
        </a:p>
      </dgm:t>
    </dgm:pt>
    <dgm:pt modelId="{FC26C03D-B560-4E9E-9C89-9AE7D2AD73AE}">
      <dgm:prSet custT="1"/>
      <dgm:spPr/>
      <dgm:t>
        <a:bodyPr/>
        <a:lstStyle/>
        <a:p>
          <a:pPr rtl="0"/>
          <a:r>
            <a:rPr lang="en-US" sz="2400" b="1" dirty="0" smtClean="0"/>
            <a:t>A</a:t>
          </a:r>
          <a:r>
            <a:rPr lang="en-US" sz="2400" dirty="0" smtClean="0"/>
            <a:t>pplication</a:t>
          </a:r>
          <a:endParaRPr lang="en-US" sz="2400" dirty="0"/>
        </a:p>
      </dgm:t>
    </dgm:pt>
    <dgm:pt modelId="{71A22DE6-2BDE-4B5B-9854-86E0D724B0C0}" type="parTrans" cxnId="{8C2CEBCD-7DCC-40BA-A070-1E4604B2ED0C}">
      <dgm:prSet/>
      <dgm:spPr/>
      <dgm:t>
        <a:bodyPr/>
        <a:lstStyle/>
        <a:p>
          <a:endParaRPr lang="en-US" sz="2400"/>
        </a:p>
      </dgm:t>
    </dgm:pt>
    <dgm:pt modelId="{5EE66B9A-1AE2-4DB4-B893-68B246A4B4F2}" type="sibTrans" cxnId="{8C2CEBCD-7DCC-40BA-A070-1E4604B2ED0C}">
      <dgm:prSet/>
      <dgm:spPr/>
      <dgm:t>
        <a:bodyPr/>
        <a:lstStyle/>
        <a:p>
          <a:endParaRPr lang="en-US" sz="2400"/>
        </a:p>
      </dgm:t>
    </dgm:pt>
    <dgm:pt modelId="{02D862C1-6DF1-4A34-B9FD-5C1A22B6DF13}">
      <dgm:prSet custT="1"/>
      <dgm:spPr/>
      <dgm:t>
        <a:bodyPr/>
        <a:lstStyle/>
        <a:p>
          <a:pPr rtl="0"/>
          <a:r>
            <a:rPr lang="en-US" sz="2400" b="1" dirty="0" smtClean="0"/>
            <a:t>W</a:t>
          </a:r>
          <a:r>
            <a:rPr lang="en-US" sz="2400" dirty="0" smtClean="0"/>
            <a:t>arm Up</a:t>
          </a:r>
          <a:endParaRPr lang="en-US" sz="2400" dirty="0"/>
        </a:p>
      </dgm:t>
    </dgm:pt>
    <dgm:pt modelId="{D5602493-419A-494A-A87D-0A66E8D640F0}" type="sibTrans" cxnId="{B35723D8-EF5F-4C3B-A31F-098C6051EC96}">
      <dgm:prSet/>
      <dgm:spPr/>
      <dgm:t>
        <a:bodyPr/>
        <a:lstStyle/>
        <a:p>
          <a:endParaRPr lang="en-US" sz="2400"/>
        </a:p>
      </dgm:t>
    </dgm:pt>
    <dgm:pt modelId="{F69DF6D0-D802-4A5D-9633-8DF7B2C5D660}" type="parTrans" cxnId="{B35723D8-EF5F-4C3B-A31F-098C6051EC96}">
      <dgm:prSet/>
      <dgm:spPr/>
      <dgm:t>
        <a:bodyPr/>
        <a:lstStyle/>
        <a:p>
          <a:endParaRPr lang="en-US" sz="2400"/>
        </a:p>
      </dgm:t>
    </dgm:pt>
    <dgm:pt modelId="{744E212C-82E2-4105-BC5B-EB63E8A0BF67}" type="pres">
      <dgm:prSet presAssocID="{78D84DBA-0328-4386-8AC2-F37D77F6B1D4}" presName="Name0" presStyleCnt="0">
        <dgm:presLayoutVars>
          <dgm:dir/>
          <dgm:animLvl val="lvl"/>
          <dgm:resizeHandles val="exact"/>
        </dgm:presLayoutVars>
      </dgm:prSet>
      <dgm:spPr/>
      <dgm:t>
        <a:bodyPr/>
        <a:lstStyle/>
        <a:p>
          <a:endParaRPr lang="en-US"/>
        </a:p>
      </dgm:t>
    </dgm:pt>
    <dgm:pt modelId="{7C302686-E925-4FD5-BB6B-241988BB76D7}" type="pres">
      <dgm:prSet presAssocID="{FC26C03D-B560-4E9E-9C89-9AE7D2AD73AE}" presName="boxAndChildren" presStyleCnt="0"/>
      <dgm:spPr/>
      <dgm:t>
        <a:bodyPr/>
        <a:lstStyle/>
        <a:p>
          <a:endParaRPr lang="en-US"/>
        </a:p>
      </dgm:t>
    </dgm:pt>
    <dgm:pt modelId="{98374816-93AB-45E6-AB9E-297DC4D72AEB}" type="pres">
      <dgm:prSet presAssocID="{FC26C03D-B560-4E9E-9C89-9AE7D2AD73AE}" presName="parentTextBox" presStyleLbl="node1" presStyleIdx="0" presStyleCnt="6"/>
      <dgm:spPr/>
      <dgm:t>
        <a:bodyPr/>
        <a:lstStyle/>
        <a:p>
          <a:endParaRPr lang="en-US"/>
        </a:p>
      </dgm:t>
    </dgm:pt>
    <dgm:pt modelId="{D44EA8AE-34CC-4A56-B52D-4222FA2E9DEA}" type="pres">
      <dgm:prSet presAssocID="{B38DC9BB-9940-4CD3-BE2B-E97DC28EB5FB}" presName="sp" presStyleCnt="0"/>
      <dgm:spPr/>
      <dgm:t>
        <a:bodyPr/>
        <a:lstStyle/>
        <a:p>
          <a:endParaRPr lang="en-US"/>
        </a:p>
      </dgm:t>
    </dgm:pt>
    <dgm:pt modelId="{AAD78C48-3449-4B98-9054-D2E54E5B5367}" type="pres">
      <dgm:prSet presAssocID="{C88FEA20-B6A6-4398-89FB-1A3248C70444}" presName="arrowAndChildren" presStyleCnt="0"/>
      <dgm:spPr/>
      <dgm:t>
        <a:bodyPr/>
        <a:lstStyle/>
        <a:p>
          <a:endParaRPr lang="en-US"/>
        </a:p>
      </dgm:t>
    </dgm:pt>
    <dgm:pt modelId="{9A5841EC-B4E6-4266-B568-24F1E7E9DC3D}" type="pres">
      <dgm:prSet presAssocID="{C88FEA20-B6A6-4398-89FB-1A3248C70444}" presName="parentTextArrow" presStyleLbl="node1" presStyleIdx="1" presStyleCnt="6" custLinFactNeighborY="2166"/>
      <dgm:spPr/>
      <dgm:t>
        <a:bodyPr/>
        <a:lstStyle/>
        <a:p>
          <a:endParaRPr lang="en-US"/>
        </a:p>
      </dgm:t>
    </dgm:pt>
    <dgm:pt modelId="{195B38E2-FF6D-49FA-AC4B-4BD406676F38}" type="pres">
      <dgm:prSet presAssocID="{333DD378-2718-4A53-B46F-97C5A2836EE5}" presName="sp" presStyleCnt="0"/>
      <dgm:spPr/>
      <dgm:t>
        <a:bodyPr/>
        <a:lstStyle/>
        <a:p>
          <a:endParaRPr lang="en-US"/>
        </a:p>
      </dgm:t>
    </dgm:pt>
    <dgm:pt modelId="{70A843F5-6ABB-4039-8BEA-8ACD8DF4807E}" type="pres">
      <dgm:prSet presAssocID="{0B86BF50-F5AD-4AA3-83A4-7EC0951CCEC7}" presName="arrowAndChildren" presStyleCnt="0"/>
      <dgm:spPr/>
      <dgm:t>
        <a:bodyPr/>
        <a:lstStyle/>
        <a:p>
          <a:endParaRPr lang="en-US"/>
        </a:p>
      </dgm:t>
    </dgm:pt>
    <dgm:pt modelId="{7CF69A62-94CF-41B6-B938-0E38EBD8276F}" type="pres">
      <dgm:prSet presAssocID="{0B86BF50-F5AD-4AA3-83A4-7EC0951CCEC7}" presName="parentTextArrow" presStyleLbl="node1" presStyleIdx="2" presStyleCnt="6"/>
      <dgm:spPr/>
      <dgm:t>
        <a:bodyPr/>
        <a:lstStyle/>
        <a:p>
          <a:endParaRPr lang="en-US"/>
        </a:p>
      </dgm:t>
    </dgm:pt>
    <dgm:pt modelId="{EEAB97CD-C010-46F5-A8F5-67913CACE310}" type="pres">
      <dgm:prSet presAssocID="{57F5FBA6-7F2C-4BA5-83AD-6F61C3D3667B}" presName="sp" presStyleCnt="0"/>
      <dgm:spPr/>
      <dgm:t>
        <a:bodyPr/>
        <a:lstStyle/>
        <a:p>
          <a:endParaRPr lang="en-US"/>
        </a:p>
      </dgm:t>
    </dgm:pt>
    <dgm:pt modelId="{83558749-36B9-4BA0-8A41-CF932753F392}" type="pres">
      <dgm:prSet presAssocID="{73986216-0AE5-4F78-9EB4-B90694A80951}" presName="arrowAndChildren" presStyleCnt="0"/>
      <dgm:spPr/>
      <dgm:t>
        <a:bodyPr/>
        <a:lstStyle/>
        <a:p>
          <a:endParaRPr lang="en-US"/>
        </a:p>
      </dgm:t>
    </dgm:pt>
    <dgm:pt modelId="{795C3E02-AED5-4A2A-954F-432812981341}" type="pres">
      <dgm:prSet presAssocID="{73986216-0AE5-4F78-9EB4-B90694A80951}" presName="parentTextArrow" presStyleLbl="node1" presStyleIdx="3" presStyleCnt="6"/>
      <dgm:spPr/>
      <dgm:t>
        <a:bodyPr/>
        <a:lstStyle/>
        <a:p>
          <a:endParaRPr lang="en-US"/>
        </a:p>
      </dgm:t>
    </dgm:pt>
    <dgm:pt modelId="{1DBA53FD-179B-4DFB-8730-9E61EEB0A9C2}" type="pres">
      <dgm:prSet presAssocID="{E490F6A7-FFA9-43CD-8DEB-5AC557230FAB}" presName="sp" presStyleCnt="0"/>
      <dgm:spPr/>
      <dgm:t>
        <a:bodyPr/>
        <a:lstStyle/>
        <a:p>
          <a:endParaRPr lang="en-US"/>
        </a:p>
      </dgm:t>
    </dgm:pt>
    <dgm:pt modelId="{2FAA93F5-C7D3-4E8D-8C94-6009AFADC1C0}" type="pres">
      <dgm:prSet presAssocID="{2263915E-EDCA-411E-BE17-F7CDD63CDC20}" presName="arrowAndChildren" presStyleCnt="0"/>
      <dgm:spPr/>
      <dgm:t>
        <a:bodyPr/>
        <a:lstStyle/>
        <a:p>
          <a:endParaRPr lang="en-US"/>
        </a:p>
      </dgm:t>
    </dgm:pt>
    <dgm:pt modelId="{67BBD7D7-15C5-4D63-A055-36770DEEEF9E}" type="pres">
      <dgm:prSet presAssocID="{2263915E-EDCA-411E-BE17-F7CDD63CDC20}" presName="parentTextArrow" presStyleLbl="node1" presStyleIdx="4" presStyleCnt="6"/>
      <dgm:spPr/>
      <dgm:t>
        <a:bodyPr/>
        <a:lstStyle/>
        <a:p>
          <a:endParaRPr lang="en-US"/>
        </a:p>
      </dgm:t>
    </dgm:pt>
    <dgm:pt modelId="{A4AE61D1-DBC3-49E7-8E2C-EC0F20BC82E3}" type="pres">
      <dgm:prSet presAssocID="{D5602493-419A-494A-A87D-0A66E8D640F0}" presName="sp" presStyleCnt="0"/>
      <dgm:spPr/>
      <dgm:t>
        <a:bodyPr/>
        <a:lstStyle/>
        <a:p>
          <a:endParaRPr lang="en-US"/>
        </a:p>
      </dgm:t>
    </dgm:pt>
    <dgm:pt modelId="{BFD0A1F5-91BE-4640-8AB3-FCF3A0778DCA}" type="pres">
      <dgm:prSet presAssocID="{02D862C1-6DF1-4A34-B9FD-5C1A22B6DF13}" presName="arrowAndChildren" presStyleCnt="0"/>
      <dgm:spPr/>
      <dgm:t>
        <a:bodyPr/>
        <a:lstStyle/>
        <a:p>
          <a:endParaRPr lang="en-US"/>
        </a:p>
      </dgm:t>
    </dgm:pt>
    <dgm:pt modelId="{88D7306F-CA3B-4D88-AAB5-27E00DBD9BC8}" type="pres">
      <dgm:prSet presAssocID="{02D862C1-6DF1-4A34-B9FD-5C1A22B6DF13}" presName="parentTextArrow" presStyleLbl="node1" presStyleIdx="5" presStyleCnt="6" custLinFactNeighborX="42059" custLinFactNeighborY="-3484"/>
      <dgm:spPr/>
      <dgm:t>
        <a:bodyPr/>
        <a:lstStyle/>
        <a:p>
          <a:endParaRPr lang="en-US"/>
        </a:p>
      </dgm:t>
    </dgm:pt>
  </dgm:ptLst>
  <dgm:cxnLst>
    <dgm:cxn modelId="{4201B2C1-E192-4BE5-8F9A-7F6EE93A0224}" srcId="{78D84DBA-0328-4386-8AC2-F37D77F6B1D4}" destId="{C88FEA20-B6A6-4398-89FB-1A3248C70444}" srcOrd="4" destOrd="0" parTransId="{8CECB7A3-E208-406C-B4D0-61E5C5054F63}" sibTransId="{B38DC9BB-9940-4CD3-BE2B-E97DC28EB5FB}"/>
    <dgm:cxn modelId="{B5948B6B-A6DF-4FFE-9997-101C73C352A8}" type="presOf" srcId="{C88FEA20-B6A6-4398-89FB-1A3248C70444}" destId="{9A5841EC-B4E6-4266-B568-24F1E7E9DC3D}" srcOrd="0" destOrd="0" presId="urn:microsoft.com/office/officeart/2005/8/layout/process4"/>
    <dgm:cxn modelId="{B35723D8-EF5F-4C3B-A31F-098C6051EC96}" srcId="{78D84DBA-0328-4386-8AC2-F37D77F6B1D4}" destId="{02D862C1-6DF1-4A34-B9FD-5C1A22B6DF13}" srcOrd="0" destOrd="0" parTransId="{F69DF6D0-D802-4A5D-9633-8DF7B2C5D660}" sibTransId="{D5602493-419A-494A-A87D-0A66E8D640F0}"/>
    <dgm:cxn modelId="{36727BBE-E816-4B57-B5F6-F58CC66805AE}" type="presOf" srcId="{FC26C03D-B560-4E9E-9C89-9AE7D2AD73AE}" destId="{98374816-93AB-45E6-AB9E-297DC4D72AEB}" srcOrd="0" destOrd="0" presId="urn:microsoft.com/office/officeart/2005/8/layout/process4"/>
    <dgm:cxn modelId="{76B56FF0-1A13-46BC-9B6E-6A5B216C4650}" srcId="{78D84DBA-0328-4386-8AC2-F37D77F6B1D4}" destId="{73986216-0AE5-4F78-9EB4-B90694A80951}" srcOrd="2" destOrd="0" parTransId="{D3169F60-6408-4C90-B7A4-7F1F38096752}" sibTransId="{57F5FBA6-7F2C-4BA5-83AD-6F61C3D3667B}"/>
    <dgm:cxn modelId="{404822B1-1DE7-48D4-B6AE-EB0507026CBD}" srcId="{78D84DBA-0328-4386-8AC2-F37D77F6B1D4}" destId="{2263915E-EDCA-411E-BE17-F7CDD63CDC20}" srcOrd="1" destOrd="0" parTransId="{F76C7D1B-4047-40CD-9256-25E0D8224BBE}" sibTransId="{E490F6A7-FFA9-43CD-8DEB-5AC557230FAB}"/>
    <dgm:cxn modelId="{ACF4827A-FE76-48BB-B3F5-39A2DCF8D396}" type="presOf" srcId="{2263915E-EDCA-411E-BE17-F7CDD63CDC20}" destId="{67BBD7D7-15C5-4D63-A055-36770DEEEF9E}" srcOrd="0" destOrd="0" presId="urn:microsoft.com/office/officeart/2005/8/layout/process4"/>
    <dgm:cxn modelId="{D6E90628-C886-43DB-9EB2-B179D18D6F85}" type="presOf" srcId="{73986216-0AE5-4F78-9EB4-B90694A80951}" destId="{795C3E02-AED5-4A2A-954F-432812981341}" srcOrd="0" destOrd="0" presId="urn:microsoft.com/office/officeart/2005/8/layout/process4"/>
    <dgm:cxn modelId="{1D810ABD-5E0C-42B1-B8E8-5EEFD3A49706}" type="presOf" srcId="{0B86BF50-F5AD-4AA3-83A4-7EC0951CCEC7}" destId="{7CF69A62-94CF-41B6-B938-0E38EBD8276F}" srcOrd="0" destOrd="0" presId="urn:microsoft.com/office/officeart/2005/8/layout/process4"/>
    <dgm:cxn modelId="{8FADC388-9CC7-4B57-8FB5-5683B5DBFEA1}" srcId="{78D84DBA-0328-4386-8AC2-F37D77F6B1D4}" destId="{0B86BF50-F5AD-4AA3-83A4-7EC0951CCEC7}" srcOrd="3" destOrd="0" parTransId="{B4EF9D29-1283-4C01-829B-56950B738EDB}" sibTransId="{333DD378-2718-4A53-B46F-97C5A2836EE5}"/>
    <dgm:cxn modelId="{846CF062-A824-41E3-A9BA-22A44AFDFDE1}" type="presOf" srcId="{78D84DBA-0328-4386-8AC2-F37D77F6B1D4}" destId="{744E212C-82E2-4105-BC5B-EB63E8A0BF67}" srcOrd="0" destOrd="0" presId="urn:microsoft.com/office/officeart/2005/8/layout/process4"/>
    <dgm:cxn modelId="{0EACD408-0641-40C8-802B-E9BC79FF2EE7}" type="presOf" srcId="{02D862C1-6DF1-4A34-B9FD-5C1A22B6DF13}" destId="{88D7306F-CA3B-4D88-AAB5-27E00DBD9BC8}" srcOrd="0" destOrd="0" presId="urn:microsoft.com/office/officeart/2005/8/layout/process4"/>
    <dgm:cxn modelId="{8C2CEBCD-7DCC-40BA-A070-1E4604B2ED0C}" srcId="{78D84DBA-0328-4386-8AC2-F37D77F6B1D4}" destId="{FC26C03D-B560-4E9E-9C89-9AE7D2AD73AE}" srcOrd="5" destOrd="0" parTransId="{71A22DE6-2BDE-4B5B-9854-86E0D724B0C0}" sibTransId="{5EE66B9A-1AE2-4DB4-B893-68B246A4B4F2}"/>
    <dgm:cxn modelId="{C6EE11A9-4EDB-4B13-98C2-8859FB0AF28B}" type="presParOf" srcId="{744E212C-82E2-4105-BC5B-EB63E8A0BF67}" destId="{7C302686-E925-4FD5-BB6B-241988BB76D7}" srcOrd="0" destOrd="0" presId="urn:microsoft.com/office/officeart/2005/8/layout/process4"/>
    <dgm:cxn modelId="{3194C632-6B50-44D7-B237-2E1D5B435FF4}" type="presParOf" srcId="{7C302686-E925-4FD5-BB6B-241988BB76D7}" destId="{98374816-93AB-45E6-AB9E-297DC4D72AEB}" srcOrd="0" destOrd="0" presId="urn:microsoft.com/office/officeart/2005/8/layout/process4"/>
    <dgm:cxn modelId="{1082964B-878D-46A3-ABC6-53BF591F64FE}" type="presParOf" srcId="{744E212C-82E2-4105-BC5B-EB63E8A0BF67}" destId="{D44EA8AE-34CC-4A56-B52D-4222FA2E9DEA}" srcOrd="1" destOrd="0" presId="urn:microsoft.com/office/officeart/2005/8/layout/process4"/>
    <dgm:cxn modelId="{8B67F8E4-0E6D-4B9E-9266-3EDFB84F6692}" type="presParOf" srcId="{744E212C-82E2-4105-BC5B-EB63E8A0BF67}" destId="{AAD78C48-3449-4B98-9054-D2E54E5B5367}" srcOrd="2" destOrd="0" presId="urn:microsoft.com/office/officeart/2005/8/layout/process4"/>
    <dgm:cxn modelId="{50599A46-6968-4C18-9B4F-648A2299126B}" type="presParOf" srcId="{AAD78C48-3449-4B98-9054-D2E54E5B5367}" destId="{9A5841EC-B4E6-4266-B568-24F1E7E9DC3D}" srcOrd="0" destOrd="0" presId="urn:microsoft.com/office/officeart/2005/8/layout/process4"/>
    <dgm:cxn modelId="{522345B7-0A47-4786-B3C7-60F18305D4F4}" type="presParOf" srcId="{744E212C-82E2-4105-BC5B-EB63E8A0BF67}" destId="{195B38E2-FF6D-49FA-AC4B-4BD406676F38}" srcOrd="3" destOrd="0" presId="urn:microsoft.com/office/officeart/2005/8/layout/process4"/>
    <dgm:cxn modelId="{9B2CF435-34ED-4228-9D6C-2AFF5A164198}" type="presParOf" srcId="{744E212C-82E2-4105-BC5B-EB63E8A0BF67}" destId="{70A843F5-6ABB-4039-8BEA-8ACD8DF4807E}" srcOrd="4" destOrd="0" presId="urn:microsoft.com/office/officeart/2005/8/layout/process4"/>
    <dgm:cxn modelId="{80F581E2-62D0-469E-8836-9977EF6CCEED}" type="presParOf" srcId="{70A843F5-6ABB-4039-8BEA-8ACD8DF4807E}" destId="{7CF69A62-94CF-41B6-B938-0E38EBD8276F}" srcOrd="0" destOrd="0" presId="urn:microsoft.com/office/officeart/2005/8/layout/process4"/>
    <dgm:cxn modelId="{3F6A2A00-1D61-4966-A73E-BA506DC0E4F1}" type="presParOf" srcId="{744E212C-82E2-4105-BC5B-EB63E8A0BF67}" destId="{EEAB97CD-C010-46F5-A8F5-67913CACE310}" srcOrd="5" destOrd="0" presId="urn:microsoft.com/office/officeart/2005/8/layout/process4"/>
    <dgm:cxn modelId="{84092C9A-2EE8-4E7F-9239-08EB30B188EF}" type="presParOf" srcId="{744E212C-82E2-4105-BC5B-EB63E8A0BF67}" destId="{83558749-36B9-4BA0-8A41-CF932753F392}" srcOrd="6" destOrd="0" presId="urn:microsoft.com/office/officeart/2005/8/layout/process4"/>
    <dgm:cxn modelId="{27196D0F-6A09-4437-9A8E-E0CF52D10A6A}" type="presParOf" srcId="{83558749-36B9-4BA0-8A41-CF932753F392}" destId="{795C3E02-AED5-4A2A-954F-432812981341}" srcOrd="0" destOrd="0" presId="urn:microsoft.com/office/officeart/2005/8/layout/process4"/>
    <dgm:cxn modelId="{3F0A7876-B182-42BD-B4AB-A63E2AD15A3F}" type="presParOf" srcId="{744E212C-82E2-4105-BC5B-EB63E8A0BF67}" destId="{1DBA53FD-179B-4DFB-8730-9E61EEB0A9C2}" srcOrd="7" destOrd="0" presId="urn:microsoft.com/office/officeart/2005/8/layout/process4"/>
    <dgm:cxn modelId="{874F2896-6B1C-4AAA-8C62-B0658FFB33E5}" type="presParOf" srcId="{744E212C-82E2-4105-BC5B-EB63E8A0BF67}" destId="{2FAA93F5-C7D3-4E8D-8C94-6009AFADC1C0}" srcOrd="8" destOrd="0" presId="urn:microsoft.com/office/officeart/2005/8/layout/process4"/>
    <dgm:cxn modelId="{1B130D32-015B-4753-B36C-5DEEBF50A611}" type="presParOf" srcId="{2FAA93F5-C7D3-4E8D-8C94-6009AFADC1C0}" destId="{67BBD7D7-15C5-4D63-A055-36770DEEEF9E}" srcOrd="0" destOrd="0" presId="urn:microsoft.com/office/officeart/2005/8/layout/process4"/>
    <dgm:cxn modelId="{59C0AF0F-ABFB-476E-8B77-01F016D16809}" type="presParOf" srcId="{744E212C-82E2-4105-BC5B-EB63E8A0BF67}" destId="{A4AE61D1-DBC3-49E7-8E2C-EC0F20BC82E3}" srcOrd="9" destOrd="0" presId="urn:microsoft.com/office/officeart/2005/8/layout/process4"/>
    <dgm:cxn modelId="{CA90FE04-AE4E-4749-8225-AE15694B3B71}" type="presParOf" srcId="{744E212C-82E2-4105-BC5B-EB63E8A0BF67}" destId="{BFD0A1F5-91BE-4640-8AB3-FCF3A0778DCA}" srcOrd="10" destOrd="0" presId="urn:microsoft.com/office/officeart/2005/8/layout/process4"/>
    <dgm:cxn modelId="{4AFAA32C-E6EB-433D-AADB-754CAC43C494}" type="presParOf" srcId="{BFD0A1F5-91BE-4640-8AB3-FCF3A0778DCA}" destId="{88D7306F-CA3B-4D88-AAB5-27E00DBD9BC8}"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8D84DBA-0328-4386-8AC2-F37D77F6B1D4}" type="doc">
      <dgm:prSet loTypeId="urn:microsoft.com/office/officeart/2005/8/layout/process4" loCatId="list" qsTypeId="urn:microsoft.com/office/officeart/2005/8/quickstyle/simple1" qsCatId="simple" csTypeId="urn:microsoft.com/office/officeart/2005/8/colors/accent5_3" csCatId="accent5"/>
      <dgm:spPr/>
      <dgm:t>
        <a:bodyPr/>
        <a:lstStyle/>
        <a:p>
          <a:endParaRPr lang="en-US"/>
        </a:p>
      </dgm:t>
    </dgm:pt>
    <dgm:pt modelId="{2263915E-EDCA-411E-BE17-F7CDD63CDC20}">
      <dgm:prSet custT="1"/>
      <dgm:spPr/>
      <dgm:t>
        <a:bodyPr/>
        <a:lstStyle/>
        <a:p>
          <a:pPr rtl="0"/>
          <a:r>
            <a:rPr lang="en-US" sz="2400" b="1" dirty="0" smtClean="0"/>
            <a:t>I</a:t>
          </a:r>
          <a:r>
            <a:rPr lang="en-US" sz="2400" dirty="0" smtClean="0"/>
            <a:t>ntroduction</a:t>
          </a:r>
          <a:endParaRPr lang="en-US" sz="2400" dirty="0"/>
        </a:p>
      </dgm:t>
    </dgm:pt>
    <dgm:pt modelId="{F76C7D1B-4047-40CD-9256-25E0D8224BBE}" type="parTrans" cxnId="{404822B1-1DE7-48D4-B6AE-EB0507026CBD}">
      <dgm:prSet/>
      <dgm:spPr/>
      <dgm:t>
        <a:bodyPr/>
        <a:lstStyle/>
        <a:p>
          <a:endParaRPr lang="en-US" sz="2400"/>
        </a:p>
      </dgm:t>
    </dgm:pt>
    <dgm:pt modelId="{E490F6A7-FFA9-43CD-8DEB-5AC557230FAB}" type="sibTrans" cxnId="{404822B1-1DE7-48D4-B6AE-EB0507026CBD}">
      <dgm:prSet/>
      <dgm:spPr/>
      <dgm:t>
        <a:bodyPr/>
        <a:lstStyle/>
        <a:p>
          <a:endParaRPr lang="en-US" sz="2400"/>
        </a:p>
      </dgm:t>
    </dgm:pt>
    <dgm:pt modelId="{73986216-0AE5-4F78-9EB4-B90694A80951}">
      <dgm:prSet custT="1"/>
      <dgm:spPr/>
      <dgm:t>
        <a:bodyPr/>
        <a:lstStyle/>
        <a:p>
          <a:pPr rtl="0"/>
          <a:r>
            <a:rPr lang="en-US" sz="2400" b="1" dirty="0" smtClean="0"/>
            <a:t>P</a:t>
          </a:r>
          <a:r>
            <a:rPr lang="en-US" sz="2400" dirty="0" smtClean="0"/>
            <a:t>resentation</a:t>
          </a:r>
          <a:endParaRPr lang="en-US" sz="2400" dirty="0"/>
        </a:p>
      </dgm:t>
    </dgm:pt>
    <dgm:pt modelId="{D3169F60-6408-4C90-B7A4-7F1F38096752}" type="parTrans" cxnId="{76B56FF0-1A13-46BC-9B6E-6A5B216C4650}">
      <dgm:prSet/>
      <dgm:spPr/>
      <dgm:t>
        <a:bodyPr/>
        <a:lstStyle/>
        <a:p>
          <a:endParaRPr lang="en-US" sz="2400"/>
        </a:p>
      </dgm:t>
    </dgm:pt>
    <dgm:pt modelId="{57F5FBA6-7F2C-4BA5-83AD-6F61C3D3667B}" type="sibTrans" cxnId="{76B56FF0-1A13-46BC-9B6E-6A5B216C4650}">
      <dgm:prSet/>
      <dgm:spPr/>
      <dgm:t>
        <a:bodyPr/>
        <a:lstStyle/>
        <a:p>
          <a:endParaRPr lang="en-US" sz="2400"/>
        </a:p>
      </dgm:t>
    </dgm:pt>
    <dgm:pt modelId="{0B86BF50-F5AD-4AA3-83A4-7EC0951CCEC7}">
      <dgm:prSet custT="1"/>
      <dgm:spPr/>
      <dgm:t>
        <a:bodyPr/>
        <a:lstStyle/>
        <a:p>
          <a:pPr rtl="0"/>
          <a:r>
            <a:rPr lang="en-US" sz="2400" b="1" dirty="0" smtClean="0"/>
            <a:t>P</a:t>
          </a:r>
          <a:r>
            <a:rPr lang="en-US" sz="2400" dirty="0" smtClean="0"/>
            <a:t>ractice</a:t>
          </a:r>
          <a:endParaRPr lang="en-US" sz="2400" dirty="0"/>
        </a:p>
      </dgm:t>
    </dgm:pt>
    <dgm:pt modelId="{B4EF9D29-1283-4C01-829B-56950B738EDB}" type="parTrans" cxnId="{8FADC388-9CC7-4B57-8FB5-5683B5DBFEA1}">
      <dgm:prSet/>
      <dgm:spPr/>
      <dgm:t>
        <a:bodyPr/>
        <a:lstStyle/>
        <a:p>
          <a:endParaRPr lang="en-US" sz="2400"/>
        </a:p>
      </dgm:t>
    </dgm:pt>
    <dgm:pt modelId="{333DD378-2718-4A53-B46F-97C5A2836EE5}" type="sibTrans" cxnId="{8FADC388-9CC7-4B57-8FB5-5683B5DBFEA1}">
      <dgm:prSet/>
      <dgm:spPr/>
      <dgm:t>
        <a:bodyPr/>
        <a:lstStyle/>
        <a:p>
          <a:endParaRPr lang="en-US" sz="2400"/>
        </a:p>
      </dgm:t>
    </dgm:pt>
    <dgm:pt modelId="{C88FEA20-B6A6-4398-89FB-1A3248C70444}">
      <dgm:prSet custT="1"/>
      <dgm:spPr/>
      <dgm:t>
        <a:bodyPr/>
        <a:lstStyle/>
        <a:p>
          <a:pPr rtl="0"/>
          <a:r>
            <a:rPr lang="en-US" sz="2400" b="1" dirty="0" smtClean="0"/>
            <a:t>E</a:t>
          </a:r>
          <a:r>
            <a:rPr lang="en-US" sz="2400" dirty="0" smtClean="0"/>
            <a:t>valuation</a:t>
          </a:r>
          <a:endParaRPr lang="en-US" sz="2400" dirty="0"/>
        </a:p>
      </dgm:t>
    </dgm:pt>
    <dgm:pt modelId="{8CECB7A3-E208-406C-B4D0-61E5C5054F63}" type="parTrans" cxnId="{4201B2C1-E192-4BE5-8F9A-7F6EE93A0224}">
      <dgm:prSet/>
      <dgm:spPr/>
      <dgm:t>
        <a:bodyPr/>
        <a:lstStyle/>
        <a:p>
          <a:endParaRPr lang="en-US" sz="2400"/>
        </a:p>
      </dgm:t>
    </dgm:pt>
    <dgm:pt modelId="{B38DC9BB-9940-4CD3-BE2B-E97DC28EB5FB}" type="sibTrans" cxnId="{4201B2C1-E192-4BE5-8F9A-7F6EE93A0224}">
      <dgm:prSet/>
      <dgm:spPr/>
      <dgm:t>
        <a:bodyPr/>
        <a:lstStyle/>
        <a:p>
          <a:endParaRPr lang="en-US" sz="2400"/>
        </a:p>
      </dgm:t>
    </dgm:pt>
    <dgm:pt modelId="{FC26C03D-B560-4E9E-9C89-9AE7D2AD73AE}">
      <dgm:prSet custT="1"/>
      <dgm:spPr/>
      <dgm:t>
        <a:bodyPr/>
        <a:lstStyle/>
        <a:p>
          <a:pPr rtl="0"/>
          <a:r>
            <a:rPr lang="en-US" sz="2400" b="1" dirty="0" smtClean="0"/>
            <a:t>A</a:t>
          </a:r>
          <a:r>
            <a:rPr lang="en-US" sz="2400" dirty="0" smtClean="0"/>
            <a:t>pplication</a:t>
          </a:r>
          <a:endParaRPr lang="en-US" sz="2400" dirty="0"/>
        </a:p>
      </dgm:t>
    </dgm:pt>
    <dgm:pt modelId="{71A22DE6-2BDE-4B5B-9854-86E0D724B0C0}" type="parTrans" cxnId="{8C2CEBCD-7DCC-40BA-A070-1E4604B2ED0C}">
      <dgm:prSet/>
      <dgm:spPr/>
      <dgm:t>
        <a:bodyPr/>
        <a:lstStyle/>
        <a:p>
          <a:endParaRPr lang="en-US" sz="2400"/>
        </a:p>
      </dgm:t>
    </dgm:pt>
    <dgm:pt modelId="{5EE66B9A-1AE2-4DB4-B893-68B246A4B4F2}" type="sibTrans" cxnId="{8C2CEBCD-7DCC-40BA-A070-1E4604B2ED0C}">
      <dgm:prSet/>
      <dgm:spPr/>
      <dgm:t>
        <a:bodyPr/>
        <a:lstStyle/>
        <a:p>
          <a:endParaRPr lang="en-US" sz="2400"/>
        </a:p>
      </dgm:t>
    </dgm:pt>
    <dgm:pt modelId="{02D862C1-6DF1-4A34-B9FD-5C1A22B6DF13}">
      <dgm:prSet custT="1"/>
      <dgm:spPr/>
      <dgm:t>
        <a:bodyPr/>
        <a:lstStyle/>
        <a:p>
          <a:pPr rtl="0"/>
          <a:r>
            <a:rPr lang="en-US" sz="2400" b="1" dirty="0" smtClean="0"/>
            <a:t>W</a:t>
          </a:r>
          <a:r>
            <a:rPr lang="en-US" sz="2400" dirty="0" smtClean="0"/>
            <a:t>arm Up</a:t>
          </a:r>
          <a:endParaRPr lang="en-US" sz="2400" dirty="0"/>
        </a:p>
      </dgm:t>
    </dgm:pt>
    <dgm:pt modelId="{D5602493-419A-494A-A87D-0A66E8D640F0}" type="sibTrans" cxnId="{B35723D8-EF5F-4C3B-A31F-098C6051EC96}">
      <dgm:prSet/>
      <dgm:spPr/>
      <dgm:t>
        <a:bodyPr/>
        <a:lstStyle/>
        <a:p>
          <a:endParaRPr lang="en-US" sz="2400"/>
        </a:p>
      </dgm:t>
    </dgm:pt>
    <dgm:pt modelId="{F69DF6D0-D802-4A5D-9633-8DF7B2C5D660}" type="parTrans" cxnId="{B35723D8-EF5F-4C3B-A31F-098C6051EC96}">
      <dgm:prSet/>
      <dgm:spPr/>
      <dgm:t>
        <a:bodyPr/>
        <a:lstStyle/>
        <a:p>
          <a:endParaRPr lang="en-US" sz="2400"/>
        </a:p>
      </dgm:t>
    </dgm:pt>
    <dgm:pt modelId="{744E212C-82E2-4105-BC5B-EB63E8A0BF67}" type="pres">
      <dgm:prSet presAssocID="{78D84DBA-0328-4386-8AC2-F37D77F6B1D4}" presName="Name0" presStyleCnt="0">
        <dgm:presLayoutVars>
          <dgm:dir/>
          <dgm:animLvl val="lvl"/>
          <dgm:resizeHandles val="exact"/>
        </dgm:presLayoutVars>
      </dgm:prSet>
      <dgm:spPr/>
      <dgm:t>
        <a:bodyPr/>
        <a:lstStyle/>
        <a:p>
          <a:endParaRPr lang="en-US"/>
        </a:p>
      </dgm:t>
    </dgm:pt>
    <dgm:pt modelId="{7C302686-E925-4FD5-BB6B-241988BB76D7}" type="pres">
      <dgm:prSet presAssocID="{FC26C03D-B560-4E9E-9C89-9AE7D2AD73AE}" presName="boxAndChildren" presStyleCnt="0"/>
      <dgm:spPr/>
      <dgm:t>
        <a:bodyPr/>
        <a:lstStyle/>
        <a:p>
          <a:endParaRPr lang="en-US"/>
        </a:p>
      </dgm:t>
    </dgm:pt>
    <dgm:pt modelId="{98374816-93AB-45E6-AB9E-297DC4D72AEB}" type="pres">
      <dgm:prSet presAssocID="{FC26C03D-B560-4E9E-9C89-9AE7D2AD73AE}" presName="parentTextBox" presStyleLbl="node1" presStyleIdx="0" presStyleCnt="6" custLinFactNeighborX="29405" custLinFactNeighborY="72159"/>
      <dgm:spPr/>
      <dgm:t>
        <a:bodyPr/>
        <a:lstStyle/>
        <a:p>
          <a:endParaRPr lang="en-US"/>
        </a:p>
      </dgm:t>
    </dgm:pt>
    <dgm:pt modelId="{D44EA8AE-34CC-4A56-B52D-4222FA2E9DEA}" type="pres">
      <dgm:prSet presAssocID="{B38DC9BB-9940-4CD3-BE2B-E97DC28EB5FB}" presName="sp" presStyleCnt="0"/>
      <dgm:spPr/>
      <dgm:t>
        <a:bodyPr/>
        <a:lstStyle/>
        <a:p>
          <a:endParaRPr lang="en-US"/>
        </a:p>
      </dgm:t>
    </dgm:pt>
    <dgm:pt modelId="{AAD78C48-3449-4B98-9054-D2E54E5B5367}" type="pres">
      <dgm:prSet presAssocID="{C88FEA20-B6A6-4398-89FB-1A3248C70444}" presName="arrowAndChildren" presStyleCnt="0"/>
      <dgm:spPr/>
      <dgm:t>
        <a:bodyPr/>
        <a:lstStyle/>
        <a:p>
          <a:endParaRPr lang="en-US"/>
        </a:p>
      </dgm:t>
    </dgm:pt>
    <dgm:pt modelId="{9A5841EC-B4E6-4266-B568-24F1E7E9DC3D}" type="pres">
      <dgm:prSet presAssocID="{C88FEA20-B6A6-4398-89FB-1A3248C70444}" presName="parentTextArrow" presStyleLbl="node1" presStyleIdx="1" presStyleCnt="6"/>
      <dgm:spPr/>
      <dgm:t>
        <a:bodyPr/>
        <a:lstStyle/>
        <a:p>
          <a:endParaRPr lang="en-US"/>
        </a:p>
      </dgm:t>
    </dgm:pt>
    <dgm:pt modelId="{195B38E2-FF6D-49FA-AC4B-4BD406676F38}" type="pres">
      <dgm:prSet presAssocID="{333DD378-2718-4A53-B46F-97C5A2836EE5}" presName="sp" presStyleCnt="0"/>
      <dgm:spPr/>
      <dgm:t>
        <a:bodyPr/>
        <a:lstStyle/>
        <a:p>
          <a:endParaRPr lang="en-US"/>
        </a:p>
      </dgm:t>
    </dgm:pt>
    <dgm:pt modelId="{70A843F5-6ABB-4039-8BEA-8ACD8DF4807E}" type="pres">
      <dgm:prSet presAssocID="{0B86BF50-F5AD-4AA3-83A4-7EC0951CCEC7}" presName="arrowAndChildren" presStyleCnt="0"/>
      <dgm:spPr/>
      <dgm:t>
        <a:bodyPr/>
        <a:lstStyle/>
        <a:p>
          <a:endParaRPr lang="en-US"/>
        </a:p>
      </dgm:t>
    </dgm:pt>
    <dgm:pt modelId="{7CF69A62-94CF-41B6-B938-0E38EBD8276F}" type="pres">
      <dgm:prSet presAssocID="{0B86BF50-F5AD-4AA3-83A4-7EC0951CCEC7}" presName="parentTextArrow" presStyleLbl="node1" presStyleIdx="2" presStyleCnt="6"/>
      <dgm:spPr/>
      <dgm:t>
        <a:bodyPr/>
        <a:lstStyle/>
        <a:p>
          <a:endParaRPr lang="en-US"/>
        </a:p>
      </dgm:t>
    </dgm:pt>
    <dgm:pt modelId="{EEAB97CD-C010-46F5-A8F5-67913CACE310}" type="pres">
      <dgm:prSet presAssocID="{57F5FBA6-7F2C-4BA5-83AD-6F61C3D3667B}" presName="sp" presStyleCnt="0"/>
      <dgm:spPr/>
      <dgm:t>
        <a:bodyPr/>
        <a:lstStyle/>
        <a:p>
          <a:endParaRPr lang="en-US"/>
        </a:p>
      </dgm:t>
    </dgm:pt>
    <dgm:pt modelId="{83558749-36B9-4BA0-8A41-CF932753F392}" type="pres">
      <dgm:prSet presAssocID="{73986216-0AE5-4F78-9EB4-B90694A80951}" presName="arrowAndChildren" presStyleCnt="0"/>
      <dgm:spPr/>
      <dgm:t>
        <a:bodyPr/>
        <a:lstStyle/>
        <a:p>
          <a:endParaRPr lang="en-US"/>
        </a:p>
      </dgm:t>
    </dgm:pt>
    <dgm:pt modelId="{795C3E02-AED5-4A2A-954F-432812981341}" type="pres">
      <dgm:prSet presAssocID="{73986216-0AE5-4F78-9EB4-B90694A80951}" presName="parentTextArrow" presStyleLbl="node1" presStyleIdx="3" presStyleCnt="6"/>
      <dgm:spPr/>
      <dgm:t>
        <a:bodyPr/>
        <a:lstStyle/>
        <a:p>
          <a:endParaRPr lang="en-US"/>
        </a:p>
      </dgm:t>
    </dgm:pt>
    <dgm:pt modelId="{1DBA53FD-179B-4DFB-8730-9E61EEB0A9C2}" type="pres">
      <dgm:prSet presAssocID="{E490F6A7-FFA9-43CD-8DEB-5AC557230FAB}" presName="sp" presStyleCnt="0"/>
      <dgm:spPr/>
      <dgm:t>
        <a:bodyPr/>
        <a:lstStyle/>
        <a:p>
          <a:endParaRPr lang="en-US"/>
        </a:p>
      </dgm:t>
    </dgm:pt>
    <dgm:pt modelId="{2FAA93F5-C7D3-4E8D-8C94-6009AFADC1C0}" type="pres">
      <dgm:prSet presAssocID="{2263915E-EDCA-411E-BE17-F7CDD63CDC20}" presName="arrowAndChildren" presStyleCnt="0"/>
      <dgm:spPr/>
      <dgm:t>
        <a:bodyPr/>
        <a:lstStyle/>
        <a:p>
          <a:endParaRPr lang="en-US"/>
        </a:p>
      </dgm:t>
    </dgm:pt>
    <dgm:pt modelId="{67BBD7D7-15C5-4D63-A055-36770DEEEF9E}" type="pres">
      <dgm:prSet presAssocID="{2263915E-EDCA-411E-BE17-F7CDD63CDC20}" presName="parentTextArrow" presStyleLbl="node1" presStyleIdx="4" presStyleCnt="6"/>
      <dgm:spPr/>
      <dgm:t>
        <a:bodyPr/>
        <a:lstStyle/>
        <a:p>
          <a:endParaRPr lang="en-US"/>
        </a:p>
      </dgm:t>
    </dgm:pt>
    <dgm:pt modelId="{A4AE61D1-DBC3-49E7-8E2C-EC0F20BC82E3}" type="pres">
      <dgm:prSet presAssocID="{D5602493-419A-494A-A87D-0A66E8D640F0}" presName="sp" presStyleCnt="0"/>
      <dgm:spPr/>
      <dgm:t>
        <a:bodyPr/>
        <a:lstStyle/>
        <a:p>
          <a:endParaRPr lang="en-US"/>
        </a:p>
      </dgm:t>
    </dgm:pt>
    <dgm:pt modelId="{BFD0A1F5-91BE-4640-8AB3-FCF3A0778DCA}" type="pres">
      <dgm:prSet presAssocID="{02D862C1-6DF1-4A34-B9FD-5C1A22B6DF13}" presName="arrowAndChildren" presStyleCnt="0"/>
      <dgm:spPr/>
      <dgm:t>
        <a:bodyPr/>
        <a:lstStyle/>
        <a:p>
          <a:endParaRPr lang="en-US"/>
        </a:p>
      </dgm:t>
    </dgm:pt>
    <dgm:pt modelId="{88D7306F-CA3B-4D88-AAB5-27E00DBD9BC8}" type="pres">
      <dgm:prSet presAssocID="{02D862C1-6DF1-4A34-B9FD-5C1A22B6DF13}" presName="parentTextArrow" presStyleLbl="node1" presStyleIdx="5" presStyleCnt="6" custLinFactNeighborX="42059" custLinFactNeighborY="-3484"/>
      <dgm:spPr/>
      <dgm:t>
        <a:bodyPr/>
        <a:lstStyle/>
        <a:p>
          <a:endParaRPr lang="en-US"/>
        </a:p>
      </dgm:t>
    </dgm:pt>
  </dgm:ptLst>
  <dgm:cxnLst>
    <dgm:cxn modelId="{4201B2C1-E192-4BE5-8F9A-7F6EE93A0224}" srcId="{78D84DBA-0328-4386-8AC2-F37D77F6B1D4}" destId="{C88FEA20-B6A6-4398-89FB-1A3248C70444}" srcOrd="4" destOrd="0" parTransId="{8CECB7A3-E208-406C-B4D0-61E5C5054F63}" sibTransId="{B38DC9BB-9940-4CD3-BE2B-E97DC28EB5FB}"/>
    <dgm:cxn modelId="{108BA3CC-07F2-443B-968F-FB886827E9F2}" type="presOf" srcId="{78D84DBA-0328-4386-8AC2-F37D77F6B1D4}" destId="{744E212C-82E2-4105-BC5B-EB63E8A0BF67}" srcOrd="0" destOrd="0" presId="urn:microsoft.com/office/officeart/2005/8/layout/process4"/>
    <dgm:cxn modelId="{C5C92248-12E3-4CF5-A510-D5CBA4AC5EFB}" type="presOf" srcId="{0B86BF50-F5AD-4AA3-83A4-7EC0951CCEC7}" destId="{7CF69A62-94CF-41B6-B938-0E38EBD8276F}" srcOrd="0" destOrd="0" presId="urn:microsoft.com/office/officeart/2005/8/layout/process4"/>
    <dgm:cxn modelId="{0D2FE2A0-7DEB-4793-9085-BFBBBE235565}" type="presOf" srcId="{73986216-0AE5-4F78-9EB4-B90694A80951}" destId="{795C3E02-AED5-4A2A-954F-432812981341}" srcOrd="0" destOrd="0" presId="urn:microsoft.com/office/officeart/2005/8/layout/process4"/>
    <dgm:cxn modelId="{EF0C3E93-56F4-47A5-9E7B-9D5C0A5B8785}" type="presOf" srcId="{FC26C03D-B560-4E9E-9C89-9AE7D2AD73AE}" destId="{98374816-93AB-45E6-AB9E-297DC4D72AEB}" srcOrd="0" destOrd="0" presId="urn:microsoft.com/office/officeart/2005/8/layout/process4"/>
    <dgm:cxn modelId="{B35723D8-EF5F-4C3B-A31F-098C6051EC96}" srcId="{78D84DBA-0328-4386-8AC2-F37D77F6B1D4}" destId="{02D862C1-6DF1-4A34-B9FD-5C1A22B6DF13}" srcOrd="0" destOrd="0" parTransId="{F69DF6D0-D802-4A5D-9633-8DF7B2C5D660}" sibTransId="{D5602493-419A-494A-A87D-0A66E8D640F0}"/>
    <dgm:cxn modelId="{76B56FF0-1A13-46BC-9B6E-6A5B216C4650}" srcId="{78D84DBA-0328-4386-8AC2-F37D77F6B1D4}" destId="{73986216-0AE5-4F78-9EB4-B90694A80951}" srcOrd="2" destOrd="0" parTransId="{D3169F60-6408-4C90-B7A4-7F1F38096752}" sibTransId="{57F5FBA6-7F2C-4BA5-83AD-6F61C3D3667B}"/>
    <dgm:cxn modelId="{404822B1-1DE7-48D4-B6AE-EB0507026CBD}" srcId="{78D84DBA-0328-4386-8AC2-F37D77F6B1D4}" destId="{2263915E-EDCA-411E-BE17-F7CDD63CDC20}" srcOrd="1" destOrd="0" parTransId="{F76C7D1B-4047-40CD-9256-25E0D8224BBE}" sibTransId="{E490F6A7-FFA9-43CD-8DEB-5AC557230FAB}"/>
    <dgm:cxn modelId="{DDDE61C0-7735-4D97-8EAA-53D6F28600A1}" type="presOf" srcId="{2263915E-EDCA-411E-BE17-F7CDD63CDC20}" destId="{67BBD7D7-15C5-4D63-A055-36770DEEEF9E}" srcOrd="0" destOrd="0" presId="urn:microsoft.com/office/officeart/2005/8/layout/process4"/>
    <dgm:cxn modelId="{0A6919CF-9B94-4875-B3AC-DB72F18DBE77}" type="presOf" srcId="{C88FEA20-B6A6-4398-89FB-1A3248C70444}" destId="{9A5841EC-B4E6-4266-B568-24F1E7E9DC3D}" srcOrd="0" destOrd="0" presId="urn:microsoft.com/office/officeart/2005/8/layout/process4"/>
    <dgm:cxn modelId="{8FADC388-9CC7-4B57-8FB5-5683B5DBFEA1}" srcId="{78D84DBA-0328-4386-8AC2-F37D77F6B1D4}" destId="{0B86BF50-F5AD-4AA3-83A4-7EC0951CCEC7}" srcOrd="3" destOrd="0" parTransId="{B4EF9D29-1283-4C01-829B-56950B738EDB}" sibTransId="{333DD378-2718-4A53-B46F-97C5A2836EE5}"/>
    <dgm:cxn modelId="{8C2CEBCD-7DCC-40BA-A070-1E4604B2ED0C}" srcId="{78D84DBA-0328-4386-8AC2-F37D77F6B1D4}" destId="{FC26C03D-B560-4E9E-9C89-9AE7D2AD73AE}" srcOrd="5" destOrd="0" parTransId="{71A22DE6-2BDE-4B5B-9854-86E0D724B0C0}" sibTransId="{5EE66B9A-1AE2-4DB4-B893-68B246A4B4F2}"/>
    <dgm:cxn modelId="{0005E5B3-DC00-49E5-8604-152074CA24C1}" type="presOf" srcId="{02D862C1-6DF1-4A34-B9FD-5C1A22B6DF13}" destId="{88D7306F-CA3B-4D88-AAB5-27E00DBD9BC8}" srcOrd="0" destOrd="0" presId="urn:microsoft.com/office/officeart/2005/8/layout/process4"/>
    <dgm:cxn modelId="{597DD7A4-ED7B-4876-BF75-8893CF73C3D2}" type="presParOf" srcId="{744E212C-82E2-4105-BC5B-EB63E8A0BF67}" destId="{7C302686-E925-4FD5-BB6B-241988BB76D7}" srcOrd="0" destOrd="0" presId="urn:microsoft.com/office/officeart/2005/8/layout/process4"/>
    <dgm:cxn modelId="{CE633937-84AB-48B9-8713-A630FB971EE3}" type="presParOf" srcId="{7C302686-E925-4FD5-BB6B-241988BB76D7}" destId="{98374816-93AB-45E6-AB9E-297DC4D72AEB}" srcOrd="0" destOrd="0" presId="urn:microsoft.com/office/officeart/2005/8/layout/process4"/>
    <dgm:cxn modelId="{C1EB11D7-F705-45A8-8512-228DBC2458E5}" type="presParOf" srcId="{744E212C-82E2-4105-BC5B-EB63E8A0BF67}" destId="{D44EA8AE-34CC-4A56-B52D-4222FA2E9DEA}" srcOrd="1" destOrd="0" presId="urn:microsoft.com/office/officeart/2005/8/layout/process4"/>
    <dgm:cxn modelId="{FF5CB8CD-1AFD-4525-9CF8-C9C442F186E2}" type="presParOf" srcId="{744E212C-82E2-4105-BC5B-EB63E8A0BF67}" destId="{AAD78C48-3449-4B98-9054-D2E54E5B5367}" srcOrd="2" destOrd="0" presId="urn:microsoft.com/office/officeart/2005/8/layout/process4"/>
    <dgm:cxn modelId="{CB2A37E3-658D-4118-B036-C3283302D934}" type="presParOf" srcId="{AAD78C48-3449-4B98-9054-D2E54E5B5367}" destId="{9A5841EC-B4E6-4266-B568-24F1E7E9DC3D}" srcOrd="0" destOrd="0" presId="urn:microsoft.com/office/officeart/2005/8/layout/process4"/>
    <dgm:cxn modelId="{A20859BF-318B-42C6-B464-7DE53E339325}" type="presParOf" srcId="{744E212C-82E2-4105-BC5B-EB63E8A0BF67}" destId="{195B38E2-FF6D-49FA-AC4B-4BD406676F38}" srcOrd="3" destOrd="0" presId="urn:microsoft.com/office/officeart/2005/8/layout/process4"/>
    <dgm:cxn modelId="{364E4366-D91C-4EED-9D68-16C801E97828}" type="presParOf" srcId="{744E212C-82E2-4105-BC5B-EB63E8A0BF67}" destId="{70A843F5-6ABB-4039-8BEA-8ACD8DF4807E}" srcOrd="4" destOrd="0" presId="urn:microsoft.com/office/officeart/2005/8/layout/process4"/>
    <dgm:cxn modelId="{F7A94A11-AD27-4089-B46F-F8CD7CBEEF3F}" type="presParOf" srcId="{70A843F5-6ABB-4039-8BEA-8ACD8DF4807E}" destId="{7CF69A62-94CF-41B6-B938-0E38EBD8276F}" srcOrd="0" destOrd="0" presId="urn:microsoft.com/office/officeart/2005/8/layout/process4"/>
    <dgm:cxn modelId="{6F7790AF-3E5C-4FC4-B0A0-93688D87225B}" type="presParOf" srcId="{744E212C-82E2-4105-BC5B-EB63E8A0BF67}" destId="{EEAB97CD-C010-46F5-A8F5-67913CACE310}" srcOrd="5" destOrd="0" presId="urn:microsoft.com/office/officeart/2005/8/layout/process4"/>
    <dgm:cxn modelId="{95A75DE6-90E9-4D7B-9439-58EA1C9993C2}" type="presParOf" srcId="{744E212C-82E2-4105-BC5B-EB63E8A0BF67}" destId="{83558749-36B9-4BA0-8A41-CF932753F392}" srcOrd="6" destOrd="0" presId="urn:microsoft.com/office/officeart/2005/8/layout/process4"/>
    <dgm:cxn modelId="{8C9EFF9B-85F9-4005-9441-9C147DAE093A}" type="presParOf" srcId="{83558749-36B9-4BA0-8A41-CF932753F392}" destId="{795C3E02-AED5-4A2A-954F-432812981341}" srcOrd="0" destOrd="0" presId="urn:microsoft.com/office/officeart/2005/8/layout/process4"/>
    <dgm:cxn modelId="{61A8EDB8-514C-43CD-9710-BEAC9E595AC5}" type="presParOf" srcId="{744E212C-82E2-4105-BC5B-EB63E8A0BF67}" destId="{1DBA53FD-179B-4DFB-8730-9E61EEB0A9C2}" srcOrd="7" destOrd="0" presId="urn:microsoft.com/office/officeart/2005/8/layout/process4"/>
    <dgm:cxn modelId="{AA34D132-A5AE-4A48-8CD4-01080EE56D2D}" type="presParOf" srcId="{744E212C-82E2-4105-BC5B-EB63E8A0BF67}" destId="{2FAA93F5-C7D3-4E8D-8C94-6009AFADC1C0}" srcOrd="8" destOrd="0" presId="urn:microsoft.com/office/officeart/2005/8/layout/process4"/>
    <dgm:cxn modelId="{C0A958A7-03E7-42C3-8551-EA2CC2E3243C}" type="presParOf" srcId="{2FAA93F5-C7D3-4E8D-8C94-6009AFADC1C0}" destId="{67BBD7D7-15C5-4D63-A055-36770DEEEF9E}" srcOrd="0" destOrd="0" presId="urn:microsoft.com/office/officeart/2005/8/layout/process4"/>
    <dgm:cxn modelId="{EBAC4CB9-29FB-40A5-BB21-FF7FC4A2B4DE}" type="presParOf" srcId="{744E212C-82E2-4105-BC5B-EB63E8A0BF67}" destId="{A4AE61D1-DBC3-49E7-8E2C-EC0F20BC82E3}" srcOrd="9" destOrd="0" presId="urn:microsoft.com/office/officeart/2005/8/layout/process4"/>
    <dgm:cxn modelId="{CB8473AE-28F9-4FF4-9BBF-46350621ACA9}" type="presParOf" srcId="{744E212C-82E2-4105-BC5B-EB63E8A0BF67}" destId="{BFD0A1F5-91BE-4640-8AB3-FCF3A0778DCA}" srcOrd="10" destOrd="0" presId="urn:microsoft.com/office/officeart/2005/8/layout/process4"/>
    <dgm:cxn modelId="{25731CE1-F2C1-45B6-BDBE-D931B9FF28E9}" type="presParOf" srcId="{BFD0A1F5-91BE-4640-8AB3-FCF3A0778DCA}" destId="{88D7306F-CA3B-4D88-AAB5-27E00DBD9BC8}"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8D84DBA-0328-4386-8AC2-F37D77F6B1D4}" type="doc">
      <dgm:prSet loTypeId="urn:microsoft.com/office/officeart/2005/8/layout/process4" loCatId="list" qsTypeId="urn:microsoft.com/office/officeart/2005/8/quickstyle/simple1" qsCatId="simple" csTypeId="urn:microsoft.com/office/officeart/2005/8/colors/accent5_3" csCatId="accent5"/>
      <dgm:spPr/>
      <dgm:t>
        <a:bodyPr/>
        <a:lstStyle/>
        <a:p>
          <a:endParaRPr lang="en-US"/>
        </a:p>
      </dgm:t>
    </dgm:pt>
    <dgm:pt modelId="{2263915E-EDCA-411E-BE17-F7CDD63CDC20}">
      <dgm:prSet custT="1"/>
      <dgm:spPr/>
      <dgm:t>
        <a:bodyPr/>
        <a:lstStyle/>
        <a:p>
          <a:pPr rtl="0"/>
          <a:r>
            <a:rPr lang="en-US" sz="2400" b="1" dirty="0" smtClean="0"/>
            <a:t>I</a:t>
          </a:r>
          <a:r>
            <a:rPr lang="en-US" sz="2400" dirty="0" smtClean="0"/>
            <a:t>ntroduction</a:t>
          </a:r>
          <a:endParaRPr lang="en-US" sz="2400" dirty="0"/>
        </a:p>
      </dgm:t>
    </dgm:pt>
    <dgm:pt modelId="{F76C7D1B-4047-40CD-9256-25E0D8224BBE}" type="parTrans" cxnId="{404822B1-1DE7-48D4-B6AE-EB0507026CBD}">
      <dgm:prSet/>
      <dgm:spPr/>
      <dgm:t>
        <a:bodyPr/>
        <a:lstStyle/>
        <a:p>
          <a:endParaRPr lang="en-US" sz="2400"/>
        </a:p>
      </dgm:t>
    </dgm:pt>
    <dgm:pt modelId="{E490F6A7-FFA9-43CD-8DEB-5AC557230FAB}" type="sibTrans" cxnId="{404822B1-1DE7-48D4-B6AE-EB0507026CBD}">
      <dgm:prSet/>
      <dgm:spPr/>
      <dgm:t>
        <a:bodyPr/>
        <a:lstStyle/>
        <a:p>
          <a:endParaRPr lang="en-US" sz="2400"/>
        </a:p>
      </dgm:t>
    </dgm:pt>
    <dgm:pt modelId="{73986216-0AE5-4F78-9EB4-B90694A80951}">
      <dgm:prSet custT="1"/>
      <dgm:spPr/>
      <dgm:t>
        <a:bodyPr/>
        <a:lstStyle/>
        <a:p>
          <a:pPr rtl="0"/>
          <a:r>
            <a:rPr lang="en-US" sz="2400" b="1" dirty="0" smtClean="0"/>
            <a:t>P</a:t>
          </a:r>
          <a:r>
            <a:rPr lang="en-US" sz="2400" dirty="0" smtClean="0"/>
            <a:t>resentation</a:t>
          </a:r>
          <a:endParaRPr lang="en-US" sz="2400" dirty="0"/>
        </a:p>
      </dgm:t>
    </dgm:pt>
    <dgm:pt modelId="{D3169F60-6408-4C90-B7A4-7F1F38096752}" type="parTrans" cxnId="{76B56FF0-1A13-46BC-9B6E-6A5B216C4650}">
      <dgm:prSet/>
      <dgm:spPr/>
      <dgm:t>
        <a:bodyPr/>
        <a:lstStyle/>
        <a:p>
          <a:endParaRPr lang="en-US" sz="2400"/>
        </a:p>
      </dgm:t>
    </dgm:pt>
    <dgm:pt modelId="{57F5FBA6-7F2C-4BA5-83AD-6F61C3D3667B}" type="sibTrans" cxnId="{76B56FF0-1A13-46BC-9B6E-6A5B216C4650}">
      <dgm:prSet/>
      <dgm:spPr/>
      <dgm:t>
        <a:bodyPr/>
        <a:lstStyle/>
        <a:p>
          <a:endParaRPr lang="en-US" sz="2400"/>
        </a:p>
      </dgm:t>
    </dgm:pt>
    <dgm:pt modelId="{0B86BF50-F5AD-4AA3-83A4-7EC0951CCEC7}">
      <dgm:prSet custT="1"/>
      <dgm:spPr/>
      <dgm:t>
        <a:bodyPr/>
        <a:lstStyle/>
        <a:p>
          <a:pPr rtl="0"/>
          <a:r>
            <a:rPr lang="en-US" sz="2400" b="1" dirty="0" smtClean="0"/>
            <a:t>P</a:t>
          </a:r>
          <a:r>
            <a:rPr lang="en-US" sz="2400" dirty="0" smtClean="0"/>
            <a:t>ractice</a:t>
          </a:r>
          <a:endParaRPr lang="en-US" sz="2400" dirty="0"/>
        </a:p>
      </dgm:t>
    </dgm:pt>
    <dgm:pt modelId="{B4EF9D29-1283-4C01-829B-56950B738EDB}" type="parTrans" cxnId="{8FADC388-9CC7-4B57-8FB5-5683B5DBFEA1}">
      <dgm:prSet/>
      <dgm:spPr/>
      <dgm:t>
        <a:bodyPr/>
        <a:lstStyle/>
        <a:p>
          <a:endParaRPr lang="en-US" sz="2400"/>
        </a:p>
      </dgm:t>
    </dgm:pt>
    <dgm:pt modelId="{333DD378-2718-4A53-B46F-97C5A2836EE5}" type="sibTrans" cxnId="{8FADC388-9CC7-4B57-8FB5-5683B5DBFEA1}">
      <dgm:prSet/>
      <dgm:spPr/>
      <dgm:t>
        <a:bodyPr/>
        <a:lstStyle/>
        <a:p>
          <a:endParaRPr lang="en-US" sz="2400"/>
        </a:p>
      </dgm:t>
    </dgm:pt>
    <dgm:pt modelId="{C88FEA20-B6A6-4398-89FB-1A3248C70444}">
      <dgm:prSet custT="1"/>
      <dgm:spPr/>
      <dgm:t>
        <a:bodyPr/>
        <a:lstStyle/>
        <a:p>
          <a:pPr rtl="0"/>
          <a:r>
            <a:rPr lang="en-US" sz="2400" b="1" dirty="0" smtClean="0"/>
            <a:t>E</a:t>
          </a:r>
          <a:r>
            <a:rPr lang="en-US" sz="2400" dirty="0" smtClean="0"/>
            <a:t>valuation</a:t>
          </a:r>
          <a:endParaRPr lang="en-US" sz="2400" dirty="0"/>
        </a:p>
      </dgm:t>
    </dgm:pt>
    <dgm:pt modelId="{8CECB7A3-E208-406C-B4D0-61E5C5054F63}" type="parTrans" cxnId="{4201B2C1-E192-4BE5-8F9A-7F6EE93A0224}">
      <dgm:prSet/>
      <dgm:spPr/>
      <dgm:t>
        <a:bodyPr/>
        <a:lstStyle/>
        <a:p>
          <a:endParaRPr lang="en-US" sz="2400"/>
        </a:p>
      </dgm:t>
    </dgm:pt>
    <dgm:pt modelId="{B38DC9BB-9940-4CD3-BE2B-E97DC28EB5FB}" type="sibTrans" cxnId="{4201B2C1-E192-4BE5-8F9A-7F6EE93A0224}">
      <dgm:prSet/>
      <dgm:spPr/>
      <dgm:t>
        <a:bodyPr/>
        <a:lstStyle/>
        <a:p>
          <a:endParaRPr lang="en-US" sz="2400"/>
        </a:p>
      </dgm:t>
    </dgm:pt>
    <dgm:pt modelId="{FC26C03D-B560-4E9E-9C89-9AE7D2AD73AE}">
      <dgm:prSet custT="1"/>
      <dgm:spPr/>
      <dgm:t>
        <a:bodyPr/>
        <a:lstStyle/>
        <a:p>
          <a:pPr rtl="0"/>
          <a:r>
            <a:rPr lang="en-US" sz="2400" b="1" dirty="0" smtClean="0"/>
            <a:t>A</a:t>
          </a:r>
          <a:r>
            <a:rPr lang="en-US" sz="2400" dirty="0" smtClean="0"/>
            <a:t>pplication</a:t>
          </a:r>
          <a:endParaRPr lang="en-US" sz="2400" dirty="0"/>
        </a:p>
      </dgm:t>
    </dgm:pt>
    <dgm:pt modelId="{71A22DE6-2BDE-4B5B-9854-86E0D724B0C0}" type="parTrans" cxnId="{8C2CEBCD-7DCC-40BA-A070-1E4604B2ED0C}">
      <dgm:prSet/>
      <dgm:spPr/>
      <dgm:t>
        <a:bodyPr/>
        <a:lstStyle/>
        <a:p>
          <a:endParaRPr lang="en-US" sz="2400"/>
        </a:p>
      </dgm:t>
    </dgm:pt>
    <dgm:pt modelId="{5EE66B9A-1AE2-4DB4-B893-68B246A4B4F2}" type="sibTrans" cxnId="{8C2CEBCD-7DCC-40BA-A070-1E4604B2ED0C}">
      <dgm:prSet/>
      <dgm:spPr/>
      <dgm:t>
        <a:bodyPr/>
        <a:lstStyle/>
        <a:p>
          <a:endParaRPr lang="en-US" sz="2400"/>
        </a:p>
      </dgm:t>
    </dgm:pt>
    <dgm:pt modelId="{02D862C1-6DF1-4A34-B9FD-5C1A22B6DF13}">
      <dgm:prSet custT="1"/>
      <dgm:spPr/>
      <dgm:t>
        <a:bodyPr/>
        <a:lstStyle/>
        <a:p>
          <a:pPr rtl="0"/>
          <a:r>
            <a:rPr lang="en-US" sz="2400" b="1" dirty="0" smtClean="0"/>
            <a:t>W</a:t>
          </a:r>
          <a:r>
            <a:rPr lang="en-US" sz="2400" dirty="0" smtClean="0"/>
            <a:t>arm Up</a:t>
          </a:r>
          <a:endParaRPr lang="en-US" sz="2400" dirty="0"/>
        </a:p>
      </dgm:t>
    </dgm:pt>
    <dgm:pt modelId="{D5602493-419A-494A-A87D-0A66E8D640F0}" type="sibTrans" cxnId="{B35723D8-EF5F-4C3B-A31F-098C6051EC96}">
      <dgm:prSet/>
      <dgm:spPr/>
      <dgm:t>
        <a:bodyPr/>
        <a:lstStyle/>
        <a:p>
          <a:endParaRPr lang="en-US" sz="2400"/>
        </a:p>
      </dgm:t>
    </dgm:pt>
    <dgm:pt modelId="{F69DF6D0-D802-4A5D-9633-8DF7B2C5D660}" type="parTrans" cxnId="{B35723D8-EF5F-4C3B-A31F-098C6051EC96}">
      <dgm:prSet/>
      <dgm:spPr/>
      <dgm:t>
        <a:bodyPr/>
        <a:lstStyle/>
        <a:p>
          <a:endParaRPr lang="en-US" sz="2400"/>
        </a:p>
      </dgm:t>
    </dgm:pt>
    <dgm:pt modelId="{744E212C-82E2-4105-BC5B-EB63E8A0BF67}" type="pres">
      <dgm:prSet presAssocID="{78D84DBA-0328-4386-8AC2-F37D77F6B1D4}" presName="Name0" presStyleCnt="0">
        <dgm:presLayoutVars>
          <dgm:dir/>
          <dgm:animLvl val="lvl"/>
          <dgm:resizeHandles val="exact"/>
        </dgm:presLayoutVars>
      </dgm:prSet>
      <dgm:spPr/>
      <dgm:t>
        <a:bodyPr/>
        <a:lstStyle/>
        <a:p>
          <a:endParaRPr lang="en-US"/>
        </a:p>
      </dgm:t>
    </dgm:pt>
    <dgm:pt modelId="{7C302686-E925-4FD5-BB6B-241988BB76D7}" type="pres">
      <dgm:prSet presAssocID="{FC26C03D-B560-4E9E-9C89-9AE7D2AD73AE}" presName="boxAndChildren" presStyleCnt="0"/>
      <dgm:spPr/>
      <dgm:t>
        <a:bodyPr/>
        <a:lstStyle/>
        <a:p>
          <a:endParaRPr lang="en-US"/>
        </a:p>
      </dgm:t>
    </dgm:pt>
    <dgm:pt modelId="{98374816-93AB-45E6-AB9E-297DC4D72AEB}" type="pres">
      <dgm:prSet presAssocID="{FC26C03D-B560-4E9E-9C89-9AE7D2AD73AE}" presName="parentTextBox" presStyleLbl="node1" presStyleIdx="0" presStyleCnt="6"/>
      <dgm:spPr/>
      <dgm:t>
        <a:bodyPr/>
        <a:lstStyle/>
        <a:p>
          <a:endParaRPr lang="en-US"/>
        </a:p>
      </dgm:t>
    </dgm:pt>
    <dgm:pt modelId="{D44EA8AE-34CC-4A56-B52D-4222FA2E9DEA}" type="pres">
      <dgm:prSet presAssocID="{B38DC9BB-9940-4CD3-BE2B-E97DC28EB5FB}" presName="sp" presStyleCnt="0"/>
      <dgm:spPr/>
      <dgm:t>
        <a:bodyPr/>
        <a:lstStyle/>
        <a:p>
          <a:endParaRPr lang="en-US"/>
        </a:p>
      </dgm:t>
    </dgm:pt>
    <dgm:pt modelId="{AAD78C48-3449-4B98-9054-D2E54E5B5367}" type="pres">
      <dgm:prSet presAssocID="{C88FEA20-B6A6-4398-89FB-1A3248C70444}" presName="arrowAndChildren" presStyleCnt="0"/>
      <dgm:spPr/>
      <dgm:t>
        <a:bodyPr/>
        <a:lstStyle/>
        <a:p>
          <a:endParaRPr lang="en-US"/>
        </a:p>
      </dgm:t>
    </dgm:pt>
    <dgm:pt modelId="{9A5841EC-B4E6-4266-B568-24F1E7E9DC3D}" type="pres">
      <dgm:prSet presAssocID="{C88FEA20-B6A6-4398-89FB-1A3248C70444}" presName="parentTextArrow" presStyleLbl="node1" presStyleIdx="1" presStyleCnt="6" custLinFactNeighborY="2166"/>
      <dgm:spPr/>
      <dgm:t>
        <a:bodyPr/>
        <a:lstStyle/>
        <a:p>
          <a:endParaRPr lang="en-US"/>
        </a:p>
      </dgm:t>
    </dgm:pt>
    <dgm:pt modelId="{195B38E2-FF6D-49FA-AC4B-4BD406676F38}" type="pres">
      <dgm:prSet presAssocID="{333DD378-2718-4A53-B46F-97C5A2836EE5}" presName="sp" presStyleCnt="0"/>
      <dgm:spPr/>
      <dgm:t>
        <a:bodyPr/>
        <a:lstStyle/>
        <a:p>
          <a:endParaRPr lang="en-US"/>
        </a:p>
      </dgm:t>
    </dgm:pt>
    <dgm:pt modelId="{70A843F5-6ABB-4039-8BEA-8ACD8DF4807E}" type="pres">
      <dgm:prSet presAssocID="{0B86BF50-F5AD-4AA3-83A4-7EC0951CCEC7}" presName="arrowAndChildren" presStyleCnt="0"/>
      <dgm:spPr/>
      <dgm:t>
        <a:bodyPr/>
        <a:lstStyle/>
        <a:p>
          <a:endParaRPr lang="en-US"/>
        </a:p>
      </dgm:t>
    </dgm:pt>
    <dgm:pt modelId="{7CF69A62-94CF-41B6-B938-0E38EBD8276F}" type="pres">
      <dgm:prSet presAssocID="{0B86BF50-F5AD-4AA3-83A4-7EC0951CCEC7}" presName="parentTextArrow" presStyleLbl="node1" presStyleIdx="2" presStyleCnt="6"/>
      <dgm:spPr/>
      <dgm:t>
        <a:bodyPr/>
        <a:lstStyle/>
        <a:p>
          <a:endParaRPr lang="en-US"/>
        </a:p>
      </dgm:t>
    </dgm:pt>
    <dgm:pt modelId="{EEAB97CD-C010-46F5-A8F5-67913CACE310}" type="pres">
      <dgm:prSet presAssocID="{57F5FBA6-7F2C-4BA5-83AD-6F61C3D3667B}" presName="sp" presStyleCnt="0"/>
      <dgm:spPr/>
      <dgm:t>
        <a:bodyPr/>
        <a:lstStyle/>
        <a:p>
          <a:endParaRPr lang="en-US"/>
        </a:p>
      </dgm:t>
    </dgm:pt>
    <dgm:pt modelId="{83558749-36B9-4BA0-8A41-CF932753F392}" type="pres">
      <dgm:prSet presAssocID="{73986216-0AE5-4F78-9EB4-B90694A80951}" presName="arrowAndChildren" presStyleCnt="0"/>
      <dgm:spPr/>
      <dgm:t>
        <a:bodyPr/>
        <a:lstStyle/>
        <a:p>
          <a:endParaRPr lang="en-US"/>
        </a:p>
      </dgm:t>
    </dgm:pt>
    <dgm:pt modelId="{795C3E02-AED5-4A2A-954F-432812981341}" type="pres">
      <dgm:prSet presAssocID="{73986216-0AE5-4F78-9EB4-B90694A80951}" presName="parentTextArrow" presStyleLbl="node1" presStyleIdx="3" presStyleCnt="6"/>
      <dgm:spPr/>
      <dgm:t>
        <a:bodyPr/>
        <a:lstStyle/>
        <a:p>
          <a:endParaRPr lang="en-US"/>
        </a:p>
      </dgm:t>
    </dgm:pt>
    <dgm:pt modelId="{1DBA53FD-179B-4DFB-8730-9E61EEB0A9C2}" type="pres">
      <dgm:prSet presAssocID="{E490F6A7-FFA9-43CD-8DEB-5AC557230FAB}" presName="sp" presStyleCnt="0"/>
      <dgm:spPr/>
      <dgm:t>
        <a:bodyPr/>
        <a:lstStyle/>
        <a:p>
          <a:endParaRPr lang="en-US"/>
        </a:p>
      </dgm:t>
    </dgm:pt>
    <dgm:pt modelId="{2FAA93F5-C7D3-4E8D-8C94-6009AFADC1C0}" type="pres">
      <dgm:prSet presAssocID="{2263915E-EDCA-411E-BE17-F7CDD63CDC20}" presName="arrowAndChildren" presStyleCnt="0"/>
      <dgm:spPr/>
      <dgm:t>
        <a:bodyPr/>
        <a:lstStyle/>
        <a:p>
          <a:endParaRPr lang="en-US"/>
        </a:p>
      </dgm:t>
    </dgm:pt>
    <dgm:pt modelId="{67BBD7D7-15C5-4D63-A055-36770DEEEF9E}" type="pres">
      <dgm:prSet presAssocID="{2263915E-EDCA-411E-BE17-F7CDD63CDC20}" presName="parentTextArrow" presStyleLbl="node1" presStyleIdx="4" presStyleCnt="6"/>
      <dgm:spPr/>
      <dgm:t>
        <a:bodyPr/>
        <a:lstStyle/>
        <a:p>
          <a:endParaRPr lang="en-US"/>
        </a:p>
      </dgm:t>
    </dgm:pt>
    <dgm:pt modelId="{A4AE61D1-DBC3-49E7-8E2C-EC0F20BC82E3}" type="pres">
      <dgm:prSet presAssocID="{D5602493-419A-494A-A87D-0A66E8D640F0}" presName="sp" presStyleCnt="0"/>
      <dgm:spPr/>
      <dgm:t>
        <a:bodyPr/>
        <a:lstStyle/>
        <a:p>
          <a:endParaRPr lang="en-US"/>
        </a:p>
      </dgm:t>
    </dgm:pt>
    <dgm:pt modelId="{BFD0A1F5-91BE-4640-8AB3-FCF3A0778DCA}" type="pres">
      <dgm:prSet presAssocID="{02D862C1-6DF1-4A34-B9FD-5C1A22B6DF13}" presName="arrowAndChildren" presStyleCnt="0"/>
      <dgm:spPr/>
      <dgm:t>
        <a:bodyPr/>
        <a:lstStyle/>
        <a:p>
          <a:endParaRPr lang="en-US"/>
        </a:p>
      </dgm:t>
    </dgm:pt>
    <dgm:pt modelId="{88D7306F-CA3B-4D88-AAB5-27E00DBD9BC8}" type="pres">
      <dgm:prSet presAssocID="{02D862C1-6DF1-4A34-B9FD-5C1A22B6DF13}" presName="parentTextArrow" presStyleLbl="node1" presStyleIdx="5" presStyleCnt="6" custLinFactNeighborX="42059" custLinFactNeighborY="-3484"/>
      <dgm:spPr/>
      <dgm:t>
        <a:bodyPr/>
        <a:lstStyle/>
        <a:p>
          <a:endParaRPr lang="en-US"/>
        </a:p>
      </dgm:t>
    </dgm:pt>
  </dgm:ptLst>
  <dgm:cxnLst>
    <dgm:cxn modelId="{4201B2C1-E192-4BE5-8F9A-7F6EE93A0224}" srcId="{78D84DBA-0328-4386-8AC2-F37D77F6B1D4}" destId="{C88FEA20-B6A6-4398-89FB-1A3248C70444}" srcOrd="4" destOrd="0" parTransId="{8CECB7A3-E208-406C-B4D0-61E5C5054F63}" sibTransId="{B38DC9BB-9940-4CD3-BE2B-E97DC28EB5FB}"/>
    <dgm:cxn modelId="{B35723D8-EF5F-4C3B-A31F-098C6051EC96}" srcId="{78D84DBA-0328-4386-8AC2-F37D77F6B1D4}" destId="{02D862C1-6DF1-4A34-B9FD-5C1A22B6DF13}" srcOrd="0" destOrd="0" parTransId="{F69DF6D0-D802-4A5D-9633-8DF7B2C5D660}" sibTransId="{D5602493-419A-494A-A87D-0A66E8D640F0}"/>
    <dgm:cxn modelId="{83198D50-E2B2-4BDD-A29A-0D42CE3A6F8E}" type="presOf" srcId="{02D862C1-6DF1-4A34-B9FD-5C1A22B6DF13}" destId="{88D7306F-CA3B-4D88-AAB5-27E00DBD9BC8}" srcOrd="0" destOrd="0" presId="urn:microsoft.com/office/officeart/2005/8/layout/process4"/>
    <dgm:cxn modelId="{76B56FF0-1A13-46BC-9B6E-6A5B216C4650}" srcId="{78D84DBA-0328-4386-8AC2-F37D77F6B1D4}" destId="{73986216-0AE5-4F78-9EB4-B90694A80951}" srcOrd="2" destOrd="0" parTransId="{D3169F60-6408-4C90-B7A4-7F1F38096752}" sibTransId="{57F5FBA6-7F2C-4BA5-83AD-6F61C3D3667B}"/>
    <dgm:cxn modelId="{404822B1-1DE7-48D4-B6AE-EB0507026CBD}" srcId="{78D84DBA-0328-4386-8AC2-F37D77F6B1D4}" destId="{2263915E-EDCA-411E-BE17-F7CDD63CDC20}" srcOrd="1" destOrd="0" parTransId="{F76C7D1B-4047-40CD-9256-25E0D8224BBE}" sibTransId="{E490F6A7-FFA9-43CD-8DEB-5AC557230FAB}"/>
    <dgm:cxn modelId="{8FADC388-9CC7-4B57-8FB5-5683B5DBFEA1}" srcId="{78D84DBA-0328-4386-8AC2-F37D77F6B1D4}" destId="{0B86BF50-F5AD-4AA3-83A4-7EC0951CCEC7}" srcOrd="3" destOrd="0" parTransId="{B4EF9D29-1283-4C01-829B-56950B738EDB}" sibTransId="{333DD378-2718-4A53-B46F-97C5A2836EE5}"/>
    <dgm:cxn modelId="{F384296D-7DA1-4AD6-8660-3F77FCE4B3F4}" type="presOf" srcId="{FC26C03D-B560-4E9E-9C89-9AE7D2AD73AE}" destId="{98374816-93AB-45E6-AB9E-297DC4D72AEB}" srcOrd="0" destOrd="0" presId="urn:microsoft.com/office/officeart/2005/8/layout/process4"/>
    <dgm:cxn modelId="{95174CA5-B65F-4F13-81A5-B99F842F45F8}" type="presOf" srcId="{C88FEA20-B6A6-4398-89FB-1A3248C70444}" destId="{9A5841EC-B4E6-4266-B568-24F1E7E9DC3D}" srcOrd="0" destOrd="0" presId="urn:microsoft.com/office/officeart/2005/8/layout/process4"/>
    <dgm:cxn modelId="{3E7B07DE-E6BD-4501-9051-264487D931BC}" type="presOf" srcId="{78D84DBA-0328-4386-8AC2-F37D77F6B1D4}" destId="{744E212C-82E2-4105-BC5B-EB63E8A0BF67}" srcOrd="0" destOrd="0" presId="urn:microsoft.com/office/officeart/2005/8/layout/process4"/>
    <dgm:cxn modelId="{E1121806-3608-464F-AA17-23FB2A0F9648}" type="presOf" srcId="{73986216-0AE5-4F78-9EB4-B90694A80951}" destId="{795C3E02-AED5-4A2A-954F-432812981341}" srcOrd="0" destOrd="0" presId="urn:microsoft.com/office/officeart/2005/8/layout/process4"/>
    <dgm:cxn modelId="{5A6F76CD-0488-49C5-933F-A07885C67A66}" type="presOf" srcId="{0B86BF50-F5AD-4AA3-83A4-7EC0951CCEC7}" destId="{7CF69A62-94CF-41B6-B938-0E38EBD8276F}" srcOrd="0" destOrd="0" presId="urn:microsoft.com/office/officeart/2005/8/layout/process4"/>
    <dgm:cxn modelId="{8C2CEBCD-7DCC-40BA-A070-1E4604B2ED0C}" srcId="{78D84DBA-0328-4386-8AC2-F37D77F6B1D4}" destId="{FC26C03D-B560-4E9E-9C89-9AE7D2AD73AE}" srcOrd="5" destOrd="0" parTransId="{71A22DE6-2BDE-4B5B-9854-86E0D724B0C0}" sibTransId="{5EE66B9A-1AE2-4DB4-B893-68B246A4B4F2}"/>
    <dgm:cxn modelId="{D6B126AF-03AA-447E-9A95-2BE03E29E012}" type="presOf" srcId="{2263915E-EDCA-411E-BE17-F7CDD63CDC20}" destId="{67BBD7D7-15C5-4D63-A055-36770DEEEF9E}" srcOrd="0" destOrd="0" presId="urn:microsoft.com/office/officeart/2005/8/layout/process4"/>
    <dgm:cxn modelId="{475759C4-43B5-47AC-99B6-DD62927F9E63}" type="presParOf" srcId="{744E212C-82E2-4105-BC5B-EB63E8A0BF67}" destId="{7C302686-E925-4FD5-BB6B-241988BB76D7}" srcOrd="0" destOrd="0" presId="urn:microsoft.com/office/officeart/2005/8/layout/process4"/>
    <dgm:cxn modelId="{F78298D0-86B9-4BF9-9FC8-2ABC2A4596E4}" type="presParOf" srcId="{7C302686-E925-4FD5-BB6B-241988BB76D7}" destId="{98374816-93AB-45E6-AB9E-297DC4D72AEB}" srcOrd="0" destOrd="0" presId="urn:microsoft.com/office/officeart/2005/8/layout/process4"/>
    <dgm:cxn modelId="{6F4E1F47-57AB-429B-8E59-235F80F4411A}" type="presParOf" srcId="{744E212C-82E2-4105-BC5B-EB63E8A0BF67}" destId="{D44EA8AE-34CC-4A56-B52D-4222FA2E9DEA}" srcOrd="1" destOrd="0" presId="urn:microsoft.com/office/officeart/2005/8/layout/process4"/>
    <dgm:cxn modelId="{8A515FCD-6D56-4706-8BDD-95DC9A7E1DD3}" type="presParOf" srcId="{744E212C-82E2-4105-BC5B-EB63E8A0BF67}" destId="{AAD78C48-3449-4B98-9054-D2E54E5B5367}" srcOrd="2" destOrd="0" presId="urn:microsoft.com/office/officeart/2005/8/layout/process4"/>
    <dgm:cxn modelId="{94AC92B4-FB23-4CE2-AE62-A93028DBC895}" type="presParOf" srcId="{AAD78C48-3449-4B98-9054-D2E54E5B5367}" destId="{9A5841EC-B4E6-4266-B568-24F1E7E9DC3D}" srcOrd="0" destOrd="0" presId="urn:microsoft.com/office/officeart/2005/8/layout/process4"/>
    <dgm:cxn modelId="{753EA3CD-795A-4F9A-802C-3749BAB1F4F9}" type="presParOf" srcId="{744E212C-82E2-4105-BC5B-EB63E8A0BF67}" destId="{195B38E2-FF6D-49FA-AC4B-4BD406676F38}" srcOrd="3" destOrd="0" presId="urn:microsoft.com/office/officeart/2005/8/layout/process4"/>
    <dgm:cxn modelId="{96EF6182-9483-42E5-AF0B-56085F7DF7D2}" type="presParOf" srcId="{744E212C-82E2-4105-BC5B-EB63E8A0BF67}" destId="{70A843F5-6ABB-4039-8BEA-8ACD8DF4807E}" srcOrd="4" destOrd="0" presId="urn:microsoft.com/office/officeart/2005/8/layout/process4"/>
    <dgm:cxn modelId="{8360F104-4F83-4DC7-9619-B6E4911C2718}" type="presParOf" srcId="{70A843F5-6ABB-4039-8BEA-8ACD8DF4807E}" destId="{7CF69A62-94CF-41B6-B938-0E38EBD8276F}" srcOrd="0" destOrd="0" presId="urn:microsoft.com/office/officeart/2005/8/layout/process4"/>
    <dgm:cxn modelId="{DD2E529F-5726-4C45-A54E-28853BFB2D6B}" type="presParOf" srcId="{744E212C-82E2-4105-BC5B-EB63E8A0BF67}" destId="{EEAB97CD-C010-46F5-A8F5-67913CACE310}" srcOrd="5" destOrd="0" presId="urn:microsoft.com/office/officeart/2005/8/layout/process4"/>
    <dgm:cxn modelId="{565D8A24-F695-4181-AD5C-BBD670880E59}" type="presParOf" srcId="{744E212C-82E2-4105-BC5B-EB63E8A0BF67}" destId="{83558749-36B9-4BA0-8A41-CF932753F392}" srcOrd="6" destOrd="0" presId="urn:microsoft.com/office/officeart/2005/8/layout/process4"/>
    <dgm:cxn modelId="{34583AA7-4AB3-44CA-8725-2D91D096C490}" type="presParOf" srcId="{83558749-36B9-4BA0-8A41-CF932753F392}" destId="{795C3E02-AED5-4A2A-954F-432812981341}" srcOrd="0" destOrd="0" presId="urn:microsoft.com/office/officeart/2005/8/layout/process4"/>
    <dgm:cxn modelId="{4945B353-5991-43F2-967E-EBF21B418F9D}" type="presParOf" srcId="{744E212C-82E2-4105-BC5B-EB63E8A0BF67}" destId="{1DBA53FD-179B-4DFB-8730-9E61EEB0A9C2}" srcOrd="7" destOrd="0" presId="urn:microsoft.com/office/officeart/2005/8/layout/process4"/>
    <dgm:cxn modelId="{85AF87A9-7181-4B64-9DA6-1A4FF1DC625F}" type="presParOf" srcId="{744E212C-82E2-4105-BC5B-EB63E8A0BF67}" destId="{2FAA93F5-C7D3-4E8D-8C94-6009AFADC1C0}" srcOrd="8" destOrd="0" presId="urn:microsoft.com/office/officeart/2005/8/layout/process4"/>
    <dgm:cxn modelId="{DB27B48D-C3BD-48F2-905A-70791794428B}" type="presParOf" srcId="{2FAA93F5-C7D3-4E8D-8C94-6009AFADC1C0}" destId="{67BBD7D7-15C5-4D63-A055-36770DEEEF9E}" srcOrd="0" destOrd="0" presId="urn:microsoft.com/office/officeart/2005/8/layout/process4"/>
    <dgm:cxn modelId="{A54CDA00-4CFD-4DBF-B01E-FEBB49559ADB}" type="presParOf" srcId="{744E212C-82E2-4105-BC5B-EB63E8A0BF67}" destId="{A4AE61D1-DBC3-49E7-8E2C-EC0F20BC82E3}" srcOrd="9" destOrd="0" presId="urn:microsoft.com/office/officeart/2005/8/layout/process4"/>
    <dgm:cxn modelId="{675B69C9-C5E2-4615-8E14-898523AB8714}" type="presParOf" srcId="{744E212C-82E2-4105-BC5B-EB63E8A0BF67}" destId="{BFD0A1F5-91BE-4640-8AB3-FCF3A0778DCA}" srcOrd="10" destOrd="0" presId="urn:microsoft.com/office/officeart/2005/8/layout/process4"/>
    <dgm:cxn modelId="{6294EA97-C2AA-47D9-89C4-3749405EAD72}" type="presParOf" srcId="{BFD0A1F5-91BE-4640-8AB3-FCF3A0778DCA}" destId="{88D7306F-CA3B-4D88-AAB5-27E00DBD9BC8}"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8D84DBA-0328-4386-8AC2-F37D77F6B1D4}" type="doc">
      <dgm:prSet loTypeId="urn:microsoft.com/office/officeart/2005/8/layout/process4" loCatId="list" qsTypeId="urn:microsoft.com/office/officeart/2005/8/quickstyle/simple1" qsCatId="simple" csTypeId="urn:microsoft.com/office/officeart/2005/8/colors/accent5_3" csCatId="accent5"/>
      <dgm:spPr/>
      <dgm:t>
        <a:bodyPr/>
        <a:lstStyle/>
        <a:p>
          <a:endParaRPr lang="en-US"/>
        </a:p>
      </dgm:t>
    </dgm:pt>
    <dgm:pt modelId="{2263915E-EDCA-411E-BE17-F7CDD63CDC20}">
      <dgm:prSet custT="1"/>
      <dgm:spPr/>
      <dgm:t>
        <a:bodyPr/>
        <a:lstStyle/>
        <a:p>
          <a:pPr rtl="0"/>
          <a:r>
            <a:rPr lang="en-US" sz="2400" b="1" dirty="0" smtClean="0"/>
            <a:t>I</a:t>
          </a:r>
          <a:r>
            <a:rPr lang="en-US" sz="2400" dirty="0" smtClean="0"/>
            <a:t>ntroduction</a:t>
          </a:r>
          <a:endParaRPr lang="en-US" sz="2400" dirty="0"/>
        </a:p>
      </dgm:t>
    </dgm:pt>
    <dgm:pt modelId="{F76C7D1B-4047-40CD-9256-25E0D8224BBE}" type="parTrans" cxnId="{404822B1-1DE7-48D4-B6AE-EB0507026CBD}">
      <dgm:prSet/>
      <dgm:spPr/>
      <dgm:t>
        <a:bodyPr/>
        <a:lstStyle/>
        <a:p>
          <a:endParaRPr lang="en-US" sz="2400"/>
        </a:p>
      </dgm:t>
    </dgm:pt>
    <dgm:pt modelId="{E490F6A7-FFA9-43CD-8DEB-5AC557230FAB}" type="sibTrans" cxnId="{404822B1-1DE7-48D4-B6AE-EB0507026CBD}">
      <dgm:prSet/>
      <dgm:spPr/>
      <dgm:t>
        <a:bodyPr/>
        <a:lstStyle/>
        <a:p>
          <a:endParaRPr lang="en-US" sz="2400"/>
        </a:p>
      </dgm:t>
    </dgm:pt>
    <dgm:pt modelId="{73986216-0AE5-4F78-9EB4-B90694A80951}">
      <dgm:prSet custT="1"/>
      <dgm:spPr/>
      <dgm:t>
        <a:bodyPr/>
        <a:lstStyle/>
        <a:p>
          <a:pPr rtl="0"/>
          <a:r>
            <a:rPr lang="en-US" sz="2400" b="1" dirty="0" smtClean="0"/>
            <a:t>P</a:t>
          </a:r>
          <a:r>
            <a:rPr lang="en-US" sz="2400" dirty="0" smtClean="0"/>
            <a:t>resentation</a:t>
          </a:r>
          <a:endParaRPr lang="en-US" sz="2400" dirty="0"/>
        </a:p>
      </dgm:t>
    </dgm:pt>
    <dgm:pt modelId="{D3169F60-6408-4C90-B7A4-7F1F38096752}" type="parTrans" cxnId="{76B56FF0-1A13-46BC-9B6E-6A5B216C4650}">
      <dgm:prSet/>
      <dgm:spPr/>
      <dgm:t>
        <a:bodyPr/>
        <a:lstStyle/>
        <a:p>
          <a:endParaRPr lang="en-US" sz="2400"/>
        </a:p>
      </dgm:t>
    </dgm:pt>
    <dgm:pt modelId="{57F5FBA6-7F2C-4BA5-83AD-6F61C3D3667B}" type="sibTrans" cxnId="{76B56FF0-1A13-46BC-9B6E-6A5B216C4650}">
      <dgm:prSet/>
      <dgm:spPr/>
      <dgm:t>
        <a:bodyPr/>
        <a:lstStyle/>
        <a:p>
          <a:endParaRPr lang="en-US" sz="2400"/>
        </a:p>
      </dgm:t>
    </dgm:pt>
    <dgm:pt modelId="{0B86BF50-F5AD-4AA3-83A4-7EC0951CCEC7}">
      <dgm:prSet custT="1"/>
      <dgm:spPr/>
      <dgm:t>
        <a:bodyPr/>
        <a:lstStyle/>
        <a:p>
          <a:pPr rtl="0"/>
          <a:r>
            <a:rPr lang="en-US" sz="2400" b="1" dirty="0" smtClean="0"/>
            <a:t>P</a:t>
          </a:r>
          <a:r>
            <a:rPr lang="en-US" sz="2400" dirty="0" smtClean="0"/>
            <a:t>ractice</a:t>
          </a:r>
          <a:endParaRPr lang="en-US" sz="2400" dirty="0"/>
        </a:p>
      </dgm:t>
    </dgm:pt>
    <dgm:pt modelId="{B4EF9D29-1283-4C01-829B-56950B738EDB}" type="parTrans" cxnId="{8FADC388-9CC7-4B57-8FB5-5683B5DBFEA1}">
      <dgm:prSet/>
      <dgm:spPr/>
      <dgm:t>
        <a:bodyPr/>
        <a:lstStyle/>
        <a:p>
          <a:endParaRPr lang="en-US" sz="2400"/>
        </a:p>
      </dgm:t>
    </dgm:pt>
    <dgm:pt modelId="{333DD378-2718-4A53-B46F-97C5A2836EE5}" type="sibTrans" cxnId="{8FADC388-9CC7-4B57-8FB5-5683B5DBFEA1}">
      <dgm:prSet/>
      <dgm:spPr/>
      <dgm:t>
        <a:bodyPr/>
        <a:lstStyle/>
        <a:p>
          <a:endParaRPr lang="en-US" sz="2400"/>
        </a:p>
      </dgm:t>
    </dgm:pt>
    <dgm:pt modelId="{C88FEA20-B6A6-4398-89FB-1A3248C70444}">
      <dgm:prSet custT="1"/>
      <dgm:spPr/>
      <dgm:t>
        <a:bodyPr/>
        <a:lstStyle/>
        <a:p>
          <a:pPr rtl="0"/>
          <a:r>
            <a:rPr lang="en-US" sz="2400" b="1" dirty="0" smtClean="0"/>
            <a:t>E</a:t>
          </a:r>
          <a:r>
            <a:rPr lang="en-US" sz="2400" dirty="0" smtClean="0"/>
            <a:t>valuation</a:t>
          </a:r>
          <a:endParaRPr lang="en-US" sz="2400" dirty="0"/>
        </a:p>
      </dgm:t>
    </dgm:pt>
    <dgm:pt modelId="{8CECB7A3-E208-406C-B4D0-61E5C5054F63}" type="parTrans" cxnId="{4201B2C1-E192-4BE5-8F9A-7F6EE93A0224}">
      <dgm:prSet/>
      <dgm:spPr/>
      <dgm:t>
        <a:bodyPr/>
        <a:lstStyle/>
        <a:p>
          <a:endParaRPr lang="en-US" sz="2400"/>
        </a:p>
      </dgm:t>
    </dgm:pt>
    <dgm:pt modelId="{B38DC9BB-9940-4CD3-BE2B-E97DC28EB5FB}" type="sibTrans" cxnId="{4201B2C1-E192-4BE5-8F9A-7F6EE93A0224}">
      <dgm:prSet/>
      <dgm:spPr/>
      <dgm:t>
        <a:bodyPr/>
        <a:lstStyle/>
        <a:p>
          <a:endParaRPr lang="en-US" sz="2400"/>
        </a:p>
      </dgm:t>
    </dgm:pt>
    <dgm:pt modelId="{FC26C03D-B560-4E9E-9C89-9AE7D2AD73AE}">
      <dgm:prSet custT="1"/>
      <dgm:spPr/>
      <dgm:t>
        <a:bodyPr/>
        <a:lstStyle/>
        <a:p>
          <a:pPr rtl="0"/>
          <a:r>
            <a:rPr lang="en-US" sz="2400" b="1" dirty="0" smtClean="0"/>
            <a:t>A</a:t>
          </a:r>
          <a:r>
            <a:rPr lang="en-US" sz="2400" dirty="0" smtClean="0"/>
            <a:t>pplication</a:t>
          </a:r>
          <a:endParaRPr lang="en-US" sz="2400" dirty="0"/>
        </a:p>
      </dgm:t>
    </dgm:pt>
    <dgm:pt modelId="{71A22DE6-2BDE-4B5B-9854-86E0D724B0C0}" type="parTrans" cxnId="{8C2CEBCD-7DCC-40BA-A070-1E4604B2ED0C}">
      <dgm:prSet/>
      <dgm:spPr/>
      <dgm:t>
        <a:bodyPr/>
        <a:lstStyle/>
        <a:p>
          <a:endParaRPr lang="en-US" sz="2400"/>
        </a:p>
      </dgm:t>
    </dgm:pt>
    <dgm:pt modelId="{5EE66B9A-1AE2-4DB4-B893-68B246A4B4F2}" type="sibTrans" cxnId="{8C2CEBCD-7DCC-40BA-A070-1E4604B2ED0C}">
      <dgm:prSet/>
      <dgm:spPr/>
      <dgm:t>
        <a:bodyPr/>
        <a:lstStyle/>
        <a:p>
          <a:endParaRPr lang="en-US" sz="2400"/>
        </a:p>
      </dgm:t>
    </dgm:pt>
    <dgm:pt modelId="{02D862C1-6DF1-4A34-B9FD-5C1A22B6DF13}">
      <dgm:prSet custT="1"/>
      <dgm:spPr/>
      <dgm:t>
        <a:bodyPr/>
        <a:lstStyle/>
        <a:p>
          <a:pPr rtl="0"/>
          <a:r>
            <a:rPr lang="en-US" sz="2400" b="1" dirty="0" smtClean="0"/>
            <a:t>W</a:t>
          </a:r>
          <a:r>
            <a:rPr lang="en-US" sz="2400" dirty="0" smtClean="0"/>
            <a:t>arm Up</a:t>
          </a:r>
          <a:endParaRPr lang="en-US" sz="2400" dirty="0"/>
        </a:p>
      </dgm:t>
    </dgm:pt>
    <dgm:pt modelId="{D5602493-419A-494A-A87D-0A66E8D640F0}" type="sibTrans" cxnId="{B35723D8-EF5F-4C3B-A31F-098C6051EC96}">
      <dgm:prSet/>
      <dgm:spPr/>
      <dgm:t>
        <a:bodyPr/>
        <a:lstStyle/>
        <a:p>
          <a:endParaRPr lang="en-US" sz="2400"/>
        </a:p>
      </dgm:t>
    </dgm:pt>
    <dgm:pt modelId="{F69DF6D0-D802-4A5D-9633-8DF7B2C5D660}" type="parTrans" cxnId="{B35723D8-EF5F-4C3B-A31F-098C6051EC96}">
      <dgm:prSet/>
      <dgm:spPr/>
      <dgm:t>
        <a:bodyPr/>
        <a:lstStyle/>
        <a:p>
          <a:endParaRPr lang="en-US" sz="2400"/>
        </a:p>
      </dgm:t>
    </dgm:pt>
    <dgm:pt modelId="{744E212C-82E2-4105-BC5B-EB63E8A0BF67}" type="pres">
      <dgm:prSet presAssocID="{78D84DBA-0328-4386-8AC2-F37D77F6B1D4}" presName="Name0" presStyleCnt="0">
        <dgm:presLayoutVars>
          <dgm:dir/>
          <dgm:animLvl val="lvl"/>
          <dgm:resizeHandles val="exact"/>
        </dgm:presLayoutVars>
      </dgm:prSet>
      <dgm:spPr/>
      <dgm:t>
        <a:bodyPr/>
        <a:lstStyle/>
        <a:p>
          <a:endParaRPr lang="en-US"/>
        </a:p>
      </dgm:t>
    </dgm:pt>
    <dgm:pt modelId="{7C302686-E925-4FD5-BB6B-241988BB76D7}" type="pres">
      <dgm:prSet presAssocID="{FC26C03D-B560-4E9E-9C89-9AE7D2AD73AE}" presName="boxAndChildren" presStyleCnt="0"/>
      <dgm:spPr/>
      <dgm:t>
        <a:bodyPr/>
        <a:lstStyle/>
        <a:p>
          <a:endParaRPr lang="en-US"/>
        </a:p>
      </dgm:t>
    </dgm:pt>
    <dgm:pt modelId="{98374816-93AB-45E6-AB9E-297DC4D72AEB}" type="pres">
      <dgm:prSet presAssocID="{FC26C03D-B560-4E9E-9C89-9AE7D2AD73AE}" presName="parentTextBox" presStyleLbl="node1" presStyleIdx="0" presStyleCnt="6"/>
      <dgm:spPr/>
      <dgm:t>
        <a:bodyPr/>
        <a:lstStyle/>
        <a:p>
          <a:endParaRPr lang="en-US"/>
        </a:p>
      </dgm:t>
    </dgm:pt>
    <dgm:pt modelId="{D44EA8AE-34CC-4A56-B52D-4222FA2E9DEA}" type="pres">
      <dgm:prSet presAssocID="{B38DC9BB-9940-4CD3-BE2B-E97DC28EB5FB}" presName="sp" presStyleCnt="0"/>
      <dgm:spPr/>
      <dgm:t>
        <a:bodyPr/>
        <a:lstStyle/>
        <a:p>
          <a:endParaRPr lang="en-US"/>
        </a:p>
      </dgm:t>
    </dgm:pt>
    <dgm:pt modelId="{AAD78C48-3449-4B98-9054-D2E54E5B5367}" type="pres">
      <dgm:prSet presAssocID="{C88FEA20-B6A6-4398-89FB-1A3248C70444}" presName="arrowAndChildren" presStyleCnt="0"/>
      <dgm:spPr/>
      <dgm:t>
        <a:bodyPr/>
        <a:lstStyle/>
        <a:p>
          <a:endParaRPr lang="en-US"/>
        </a:p>
      </dgm:t>
    </dgm:pt>
    <dgm:pt modelId="{9A5841EC-B4E6-4266-B568-24F1E7E9DC3D}" type="pres">
      <dgm:prSet presAssocID="{C88FEA20-B6A6-4398-89FB-1A3248C70444}" presName="parentTextArrow" presStyleLbl="node1" presStyleIdx="1" presStyleCnt="6" custLinFactNeighborY="2166"/>
      <dgm:spPr/>
      <dgm:t>
        <a:bodyPr/>
        <a:lstStyle/>
        <a:p>
          <a:endParaRPr lang="en-US"/>
        </a:p>
      </dgm:t>
    </dgm:pt>
    <dgm:pt modelId="{195B38E2-FF6D-49FA-AC4B-4BD406676F38}" type="pres">
      <dgm:prSet presAssocID="{333DD378-2718-4A53-B46F-97C5A2836EE5}" presName="sp" presStyleCnt="0"/>
      <dgm:spPr/>
      <dgm:t>
        <a:bodyPr/>
        <a:lstStyle/>
        <a:p>
          <a:endParaRPr lang="en-US"/>
        </a:p>
      </dgm:t>
    </dgm:pt>
    <dgm:pt modelId="{70A843F5-6ABB-4039-8BEA-8ACD8DF4807E}" type="pres">
      <dgm:prSet presAssocID="{0B86BF50-F5AD-4AA3-83A4-7EC0951CCEC7}" presName="arrowAndChildren" presStyleCnt="0"/>
      <dgm:spPr/>
      <dgm:t>
        <a:bodyPr/>
        <a:lstStyle/>
        <a:p>
          <a:endParaRPr lang="en-US"/>
        </a:p>
      </dgm:t>
    </dgm:pt>
    <dgm:pt modelId="{7CF69A62-94CF-41B6-B938-0E38EBD8276F}" type="pres">
      <dgm:prSet presAssocID="{0B86BF50-F5AD-4AA3-83A4-7EC0951CCEC7}" presName="parentTextArrow" presStyleLbl="node1" presStyleIdx="2" presStyleCnt="6"/>
      <dgm:spPr/>
      <dgm:t>
        <a:bodyPr/>
        <a:lstStyle/>
        <a:p>
          <a:endParaRPr lang="en-US"/>
        </a:p>
      </dgm:t>
    </dgm:pt>
    <dgm:pt modelId="{EEAB97CD-C010-46F5-A8F5-67913CACE310}" type="pres">
      <dgm:prSet presAssocID="{57F5FBA6-7F2C-4BA5-83AD-6F61C3D3667B}" presName="sp" presStyleCnt="0"/>
      <dgm:spPr/>
      <dgm:t>
        <a:bodyPr/>
        <a:lstStyle/>
        <a:p>
          <a:endParaRPr lang="en-US"/>
        </a:p>
      </dgm:t>
    </dgm:pt>
    <dgm:pt modelId="{83558749-36B9-4BA0-8A41-CF932753F392}" type="pres">
      <dgm:prSet presAssocID="{73986216-0AE5-4F78-9EB4-B90694A80951}" presName="arrowAndChildren" presStyleCnt="0"/>
      <dgm:spPr/>
      <dgm:t>
        <a:bodyPr/>
        <a:lstStyle/>
        <a:p>
          <a:endParaRPr lang="en-US"/>
        </a:p>
      </dgm:t>
    </dgm:pt>
    <dgm:pt modelId="{795C3E02-AED5-4A2A-954F-432812981341}" type="pres">
      <dgm:prSet presAssocID="{73986216-0AE5-4F78-9EB4-B90694A80951}" presName="parentTextArrow" presStyleLbl="node1" presStyleIdx="3" presStyleCnt="6"/>
      <dgm:spPr/>
      <dgm:t>
        <a:bodyPr/>
        <a:lstStyle/>
        <a:p>
          <a:endParaRPr lang="en-US"/>
        </a:p>
      </dgm:t>
    </dgm:pt>
    <dgm:pt modelId="{1DBA53FD-179B-4DFB-8730-9E61EEB0A9C2}" type="pres">
      <dgm:prSet presAssocID="{E490F6A7-FFA9-43CD-8DEB-5AC557230FAB}" presName="sp" presStyleCnt="0"/>
      <dgm:spPr/>
      <dgm:t>
        <a:bodyPr/>
        <a:lstStyle/>
        <a:p>
          <a:endParaRPr lang="en-US"/>
        </a:p>
      </dgm:t>
    </dgm:pt>
    <dgm:pt modelId="{2FAA93F5-C7D3-4E8D-8C94-6009AFADC1C0}" type="pres">
      <dgm:prSet presAssocID="{2263915E-EDCA-411E-BE17-F7CDD63CDC20}" presName="arrowAndChildren" presStyleCnt="0"/>
      <dgm:spPr/>
      <dgm:t>
        <a:bodyPr/>
        <a:lstStyle/>
        <a:p>
          <a:endParaRPr lang="en-US"/>
        </a:p>
      </dgm:t>
    </dgm:pt>
    <dgm:pt modelId="{67BBD7D7-15C5-4D63-A055-36770DEEEF9E}" type="pres">
      <dgm:prSet presAssocID="{2263915E-EDCA-411E-BE17-F7CDD63CDC20}" presName="parentTextArrow" presStyleLbl="node1" presStyleIdx="4" presStyleCnt="6"/>
      <dgm:spPr/>
      <dgm:t>
        <a:bodyPr/>
        <a:lstStyle/>
        <a:p>
          <a:endParaRPr lang="en-US"/>
        </a:p>
      </dgm:t>
    </dgm:pt>
    <dgm:pt modelId="{A4AE61D1-DBC3-49E7-8E2C-EC0F20BC82E3}" type="pres">
      <dgm:prSet presAssocID="{D5602493-419A-494A-A87D-0A66E8D640F0}" presName="sp" presStyleCnt="0"/>
      <dgm:spPr/>
      <dgm:t>
        <a:bodyPr/>
        <a:lstStyle/>
        <a:p>
          <a:endParaRPr lang="en-US"/>
        </a:p>
      </dgm:t>
    </dgm:pt>
    <dgm:pt modelId="{BFD0A1F5-91BE-4640-8AB3-FCF3A0778DCA}" type="pres">
      <dgm:prSet presAssocID="{02D862C1-6DF1-4A34-B9FD-5C1A22B6DF13}" presName="arrowAndChildren" presStyleCnt="0"/>
      <dgm:spPr/>
      <dgm:t>
        <a:bodyPr/>
        <a:lstStyle/>
        <a:p>
          <a:endParaRPr lang="en-US"/>
        </a:p>
      </dgm:t>
    </dgm:pt>
    <dgm:pt modelId="{88D7306F-CA3B-4D88-AAB5-27E00DBD9BC8}" type="pres">
      <dgm:prSet presAssocID="{02D862C1-6DF1-4A34-B9FD-5C1A22B6DF13}" presName="parentTextArrow" presStyleLbl="node1" presStyleIdx="5" presStyleCnt="6" custLinFactNeighborX="42059" custLinFactNeighborY="-3484"/>
      <dgm:spPr/>
      <dgm:t>
        <a:bodyPr/>
        <a:lstStyle/>
        <a:p>
          <a:endParaRPr lang="en-US"/>
        </a:p>
      </dgm:t>
    </dgm:pt>
  </dgm:ptLst>
  <dgm:cxnLst>
    <dgm:cxn modelId="{4201B2C1-E192-4BE5-8F9A-7F6EE93A0224}" srcId="{78D84DBA-0328-4386-8AC2-F37D77F6B1D4}" destId="{C88FEA20-B6A6-4398-89FB-1A3248C70444}" srcOrd="4" destOrd="0" parTransId="{8CECB7A3-E208-406C-B4D0-61E5C5054F63}" sibTransId="{B38DC9BB-9940-4CD3-BE2B-E97DC28EB5FB}"/>
    <dgm:cxn modelId="{5EA4F8FE-DF89-43EB-BB33-D27D1B773EB0}" type="presOf" srcId="{2263915E-EDCA-411E-BE17-F7CDD63CDC20}" destId="{67BBD7D7-15C5-4D63-A055-36770DEEEF9E}" srcOrd="0" destOrd="0" presId="urn:microsoft.com/office/officeart/2005/8/layout/process4"/>
    <dgm:cxn modelId="{B35723D8-EF5F-4C3B-A31F-098C6051EC96}" srcId="{78D84DBA-0328-4386-8AC2-F37D77F6B1D4}" destId="{02D862C1-6DF1-4A34-B9FD-5C1A22B6DF13}" srcOrd="0" destOrd="0" parTransId="{F69DF6D0-D802-4A5D-9633-8DF7B2C5D660}" sibTransId="{D5602493-419A-494A-A87D-0A66E8D640F0}"/>
    <dgm:cxn modelId="{76B56FF0-1A13-46BC-9B6E-6A5B216C4650}" srcId="{78D84DBA-0328-4386-8AC2-F37D77F6B1D4}" destId="{73986216-0AE5-4F78-9EB4-B90694A80951}" srcOrd="2" destOrd="0" parTransId="{D3169F60-6408-4C90-B7A4-7F1F38096752}" sibTransId="{57F5FBA6-7F2C-4BA5-83AD-6F61C3D3667B}"/>
    <dgm:cxn modelId="{C4A364E3-7AB1-4829-9CAC-D07F0C43B994}" type="presOf" srcId="{78D84DBA-0328-4386-8AC2-F37D77F6B1D4}" destId="{744E212C-82E2-4105-BC5B-EB63E8A0BF67}" srcOrd="0" destOrd="0" presId="urn:microsoft.com/office/officeart/2005/8/layout/process4"/>
    <dgm:cxn modelId="{404822B1-1DE7-48D4-B6AE-EB0507026CBD}" srcId="{78D84DBA-0328-4386-8AC2-F37D77F6B1D4}" destId="{2263915E-EDCA-411E-BE17-F7CDD63CDC20}" srcOrd="1" destOrd="0" parTransId="{F76C7D1B-4047-40CD-9256-25E0D8224BBE}" sibTransId="{E490F6A7-FFA9-43CD-8DEB-5AC557230FAB}"/>
    <dgm:cxn modelId="{A85C45B8-51B3-44B1-ABD4-5AF1899A590F}" type="presOf" srcId="{0B86BF50-F5AD-4AA3-83A4-7EC0951CCEC7}" destId="{7CF69A62-94CF-41B6-B938-0E38EBD8276F}" srcOrd="0" destOrd="0" presId="urn:microsoft.com/office/officeart/2005/8/layout/process4"/>
    <dgm:cxn modelId="{36596C3A-9CA9-4034-9FC1-A089FB66FDB3}" type="presOf" srcId="{02D862C1-6DF1-4A34-B9FD-5C1A22B6DF13}" destId="{88D7306F-CA3B-4D88-AAB5-27E00DBD9BC8}" srcOrd="0" destOrd="0" presId="urn:microsoft.com/office/officeart/2005/8/layout/process4"/>
    <dgm:cxn modelId="{8FADC388-9CC7-4B57-8FB5-5683B5DBFEA1}" srcId="{78D84DBA-0328-4386-8AC2-F37D77F6B1D4}" destId="{0B86BF50-F5AD-4AA3-83A4-7EC0951CCEC7}" srcOrd="3" destOrd="0" parTransId="{B4EF9D29-1283-4C01-829B-56950B738EDB}" sibTransId="{333DD378-2718-4A53-B46F-97C5A2836EE5}"/>
    <dgm:cxn modelId="{E7A350DF-4A61-497F-9092-717A879486BA}" type="presOf" srcId="{73986216-0AE5-4F78-9EB4-B90694A80951}" destId="{795C3E02-AED5-4A2A-954F-432812981341}" srcOrd="0" destOrd="0" presId="urn:microsoft.com/office/officeart/2005/8/layout/process4"/>
    <dgm:cxn modelId="{F6BC733B-DD21-4E2B-9FA8-B7C32399DF64}" type="presOf" srcId="{C88FEA20-B6A6-4398-89FB-1A3248C70444}" destId="{9A5841EC-B4E6-4266-B568-24F1E7E9DC3D}" srcOrd="0" destOrd="0" presId="urn:microsoft.com/office/officeart/2005/8/layout/process4"/>
    <dgm:cxn modelId="{41D3E9DB-CE10-45CA-92F7-21A165292901}" type="presOf" srcId="{FC26C03D-B560-4E9E-9C89-9AE7D2AD73AE}" destId="{98374816-93AB-45E6-AB9E-297DC4D72AEB}" srcOrd="0" destOrd="0" presId="urn:microsoft.com/office/officeart/2005/8/layout/process4"/>
    <dgm:cxn modelId="{8C2CEBCD-7DCC-40BA-A070-1E4604B2ED0C}" srcId="{78D84DBA-0328-4386-8AC2-F37D77F6B1D4}" destId="{FC26C03D-B560-4E9E-9C89-9AE7D2AD73AE}" srcOrd="5" destOrd="0" parTransId="{71A22DE6-2BDE-4B5B-9854-86E0D724B0C0}" sibTransId="{5EE66B9A-1AE2-4DB4-B893-68B246A4B4F2}"/>
    <dgm:cxn modelId="{AC1BFD64-B9CC-41E8-84B9-97C5FCB79526}" type="presParOf" srcId="{744E212C-82E2-4105-BC5B-EB63E8A0BF67}" destId="{7C302686-E925-4FD5-BB6B-241988BB76D7}" srcOrd="0" destOrd="0" presId="urn:microsoft.com/office/officeart/2005/8/layout/process4"/>
    <dgm:cxn modelId="{7D1E87B1-DCCC-49E5-9AF7-27F38B7E9619}" type="presParOf" srcId="{7C302686-E925-4FD5-BB6B-241988BB76D7}" destId="{98374816-93AB-45E6-AB9E-297DC4D72AEB}" srcOrd="0" destOrd="0" presId="urn:microsoft.com/office/officeart/2005/8/layout/process4"/>
    <dgm:cxn modelId="{850A89C8-C247-4442-9AA0-A722098B0F1B}" type="presParOf" srcId="{744E212C-82E2-4105-BC5B-EB63E8A0BF67}" destId="{D44EA8AE-34CC-4A56-B52D-4222FA2E9DEA}" srcOrd="1" destOrd="0" presId="urn:microsoft.com/office/officeart/2005/8/layout/process4"/>
    <dgm:cxn modelId="{2060F844-F4CC-428E-91E7-E1DFE0FB77CA}" type="presParOf" srcId="{744E212C-82E2-4105-BC5B-EB63E8A0BF67}" destId="{AAD78C48-3449-4B98-9054-D2E54E5B5367}" srcOrd="2" destOrd="0" presId="urn:microsoft.com/office/officeart/2005/8/layout/process4"/>
    <dgm:cxn modelId="{55863E13-41BD-4AB1-A00F-F85A06B97E86}" type="presParOf" srcId="{AAD78C48-3449-4B98-9054-D2E54E5B5367}" destId="{9A5841EC-B4E6-4266-B568-24F1E7E9DC3D}" srcOrd="0" destOrd="0" presId="urn:microsoft.com/office/officeart/2005/8/layout/process4"/>
    <dgm:cxn modelId="{6D064BF8-C63C-45AD-87EC-B96FC49DD869}" type="presParOf" srcId="{744E212C-82E2-4105-BC5B-EB63E8A0BF67}" destId="{195B38E2-FF6D-49FA-AC4B-4BD406676F38}" srcOrd="3" destOrd="0" presId="urn:microsoft.com/office/officeart/2005/8/layout/process4"/>
    <dgm:cxn modelId="{5EB4E83C-14E4-49AF-B3B4-5F97917A1C75}" type="presParOf" srcId="{744E212C-82E2-4105-BC5B-EB63E8A0BF67}" destId="{70A843F5-6ABB-4039-8BEA-8ACD8DF4807E}" srcOrd="4" destOrd="0" presId="urn:microsoft.com/office/officeart/2005/8/layout/process4"/>
    <dgm:cxn modelId="{D47ACBCC-6352-4DD6-BF14-7B9CC66C9DD0}" type="presParOf" srcId="{70A843F5-6ABB-4039-8BEA-8ACD8DF4807E}" destId="{7CF69A62-94CF-41B6-B938-0E38EBD8276F}" srcOrd="0" destOrd="0" presId="urn:microsoft.com/office/officeart/2005/8/layout/process4"/>
    <dgm:cxn modelId="{FD6AAD40-1E88-4630-9402-120E48784C57}" type="presParOf" srcId="{744E212C-82E2-4105-BC5B-EB63E8A0BF67}" destId="{EEAB97CD-C010-46F5-A8F5-67913CACE310}" srcOrd="5" destOrd="0" presId="urn:microsoft.com/office/officeart/2005/8/layout/process4"/>
    <dgm:cxn modelId="{EDAE8533-6384-4FB5-9101-2A7756D8D5A4}" type="presParOf" srcId="{744E212C-82E2-4105-BC5B-EB63E8A0BF67}" destId="{83558749-36B9-4BA0-8A41-CF932753F392}" srcOrd="6" destOrd="0" presId="urn:microsoft.com/office/officeart/2005/8/layout/process4"/>
    <dgm:cxn modelId="{630F3B2B-6735-4268-AD10-FDDA7735005E}" type="presParOf" srcId="{83558749-36B9-4BA0-8A41-CF932753F392}" destId="{795C3E02-AED5-4A2A-954F-432812981341}" srcOrd="0" destOrd="0" presId="urn:microsoft.com/office/officeart/2005/8/layout/process4"/>
    <dgm:cxn modelId="{34C68598-C1DB-4659-8407-ECFC812A5E48}" type="presParOf" srcId="{744E212C-82E2-4105-BC5B-EB63E8A0BF67}" destId="{1DBA53FD-179B-4DFB-8730-9E61EEB0A9C2}" srcOrd="7" destOrd="0" presId="urn:microsoft.com/office/officeart/2005/8/layout/process4"/>
    <dgm:cxn modelId="{B6F896A3-9941-407D-9E37-37CCA50B6899}" type="presParOf" srcId="{744E212C-82E2-4105-BC5B-EB63E8A0BF67}" destId="{2FAA93F5-C7D3-4E8D-8C94-6009AFADC1C0}" srcOrd="8" destOrd="0" presId="urn:microsoft.com/office/officeart/2005/8/layout/process4"/>
    <dgm:cxn modelId="{02400645-BB1D-4739-85C0-D52B74B75D19}" type="presParOf" srcId="{2FAA93F5-C7D3-4E8D-8C94-6009AFADC1C0}" destId="{67BBD7D7-15C5-4D63-A055-36770DEEEF9E}" srcOrd="0" destOrd="0" presId="urn:microsoft.com/office/officeart/2005/8/layout/process4"/>
    <dgm:cxn modelId="{5EBF2E19-821A-49CA-A977-99B6EA87A7A3}" type="presParOf" srcId="{744E212C-82E2-4105-BC5B-EB63E8A0BF67}" destId="{A4AE61D1-DBC3-49E7-8E2C-EC0F20BC82E3}" srcOrd="9" destOrd="0" presId="urn:microsoft.com/office/officeart/2005/8/layout/process4"/>
    <dgm:cxn modelId="{80C7EE84-E4B0-40A3-8397-1301C704F8D0}" type="presParOf" srcId="{744E212C-82E2-4105-BC5B-EB63E8A0BF67}" destId="{BFD0A1F5-91BE-4640-8AB3-FCF3A0778DCA}" srcOrd="10" destOrd="0" presId="urn:microsoft.com/office/officeart/2005/8/layout/process4"/>
    <dgm:cxn modelId="{07BB2A5C-947B-457B-9D01-D19D9077C40A}" type="presParOf" srcId="{BFD0A1F5-91BE-4640-8AB3-FCF3A0778DCA}" destId="{88D7306F-CA3B-4D88-AAB5-27E00DBD9BC8}"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8D84DBA-0328-4386-8AC2-F37D77F6B1D4}" type="doc">
      <dgm:prSet loTypeId="urn:microsoft.com/office/officeart/2005/8/layout/process4" loCatId="list" qsTypeId="urn:microsoft.com/office/officeart/2005/8/quickstyle/simple1" qsCatId="simple" csTypeId="urn:microsoft.com/office/officeart/2005/8/colors/accent5_3" csCatId="accent5"/>
      <dgm:spPr/>
      <dgm:t>
        <a:bodyPr/>
        <a:lstStyle/>
        <a:p>
          <a:endParaRPr lang="en-US"/>
        </a:p>
      </dgm:t>
    </dgm:pt>
    <dgm:pt modelId="{2263915E-EDCA-411E-BE17-F7CDD63CDC20}">
      <dgm:prSet custT="1"/>
      <dgm:spPr/>
      <dgm:t>
        <a:bodyPr/>
        <a:lstStyle/>
        <a:p>
          <a:pPr rtl="0"/>
          <a:r>
            <a:rPr lang="en-US" sz="2400" b="1" dirty="0" smtClean="0"/>
            <a:t>I</a:t>
          </a:r>
          <a:r>
            <a:rPr lang="en-US" sz="2400" dirty="0" smtClean="0"/>
            <a:t>ntroduction</a:t>
          </a:r>
          <a:endParaRPr lang="en-US" sz="2400" dirty="0"/>
        </a:p>
      </dgm:t>
    </dgm:pt>
    <dgm:pt modelId="{F76C7D1B-4047-40CD-9256-25E0D8224BBE}" type="parTrans" cxnId="{404822B1-1DE7-48D4-B6AE-EB0507026CBD}">
      <dgm:prSet/>
      <dgm:spPr/>
      <dgm:t>
        <a:bodyPr/>
        <a:lstStyle/>
        <a:p>
          <a:endParaRPr lang="en-US" sz="2400"/>
        </a:p>
      </dgm:t>
    </dgm:pt>
    <dgm:pt modelId="{E490F6A7-FFA9-43CD-8DEB-5AC557230FAB}" type="sibTrans" cxnId="{404822B1-1DE7-48D4-B6AE-EB0507026CBD}">
      <dgm:prSet/>
      <dgm:spPr/>
      <dgm:t>
        <a:bodyPr/>
        <a:lstStyle/>
        <a:p>
          <a:endParaRPr lang="en-US" sz="2400"/>
        </a:p>
      </dgm:t>
    </dgm:pt>
    <dgm:pt modelId="{73986216-0AE5-4F78-9EB4-B90694A80951}">
      <dgm:prSet custT="1"/>
      <dgm:spPr/>
      <dgm:t>
        <a:bodyPr/>
        <a:lstStyle/>
        <a:p>
          <a:pPr rtl="0"/>
          <a:r>
            <a:rPr lang="en-US" sz="2400" b="1" dirty="0" smtClean="0"/>
            <a:t>P</a:t>
          </a:r>
          <a:r>
            <a:rPr lang="en-US" sz="2400" dirty="0" smtClean="0"/>
            <a:t>resentation</a:t>
          </a:r>
          <a:endParaRPr lang="en-US" sz="2400" dirty="0"/>
        </a:p>
      </dgm:t>
    </dgm:pt>
    <dgm:pt modelId="{D3169F60-6408-4C90-B7A4-7F1F38096752}" type="parTrans" cxnId="{76B56FF0-1A13-46BC-9B6E-6A5B216C4650}">
      <dgm:prSet/>
      <dgm:spPr/>
      <dgm:t>
        <a:bodyPr/>
        <a:lstStyle/>
        <a:p>
          <a:endParaRPr lang="en-US" sz="2400"/>
        </a:p>
      </dgm:t>
    </dgm:pt>
    <dgm:pt modelId="{57F5FBA6-7F2C-4BA5-83AD-6F61C3D3667B}" type="sibTrans" cxnId="{76B56FF0-1A13-46BC-9B6E-6A5B216C4650}">
      <dgm:prSet/>
      <dgm:spPr/>
      <dgm:t>
        <a:bodyPr/>
        <a:lstStyle/>
        <a:p>
          <a:endParaRPr lang="en-US" sz="2400"/>
        </a:p>
      </dgm:t>
    </dgm:pt>
    <dgm:pt modelId="{0B86BF50-F5AD-4AA3-83A4-7EC0951CCEC7}">
      <dgm:prSet custT="1"/>
      <dgm:spPr/>
      <dgm:t>
        <a:bodyPr/>
        <a:lstStyle/>
        <a:p>
          <a:pPr rtl="0"/>
          <a:r>
            <a:rPr lang="en-US" sz="2400" b="1" dirty="0" smtClean="0"/>
            <a:t>P</a:t>
          </a:r>
          <a:r>
            <a:rPr lang="en-US" sz="2400" dirty="0" smtClean="0"/>
            <a:t>ractice</a:t>
          </a:r>
          <a:endParaRPr lang="en-US" sz="2400" dirty="0"/>
        </a:p>
      </dgm:t>
    </dgm:pt>
    <dgm:pt modelId="{B4EF9D29-1283-4C01-829B-56950B738EDB}" type="parTrans" cxnId="{8FADC388-9CC7-4B57-8FB5-5683B5DBFEA1}">
      <dgm:prSet/>
      <dgm:spPr/>
      <dgm:t>
        <a:bodyPr/>
        <a:lstStyle/>
        <a:p>
          <a:endParaRPr lang="en-US" sz="2400"/>
        </a:p>
      </dgm:t>
    </dgm:pt>
    <dgm:pt modelId="{333DD378-2718-4A53-B46F-97C5A2836EE5}" type="sibTrans" cxnId="{8FADC388-9CC7-4B57-8FB5-5683B5DBFEA1}">
      <dgm:prSet/>
      <dgm:spPr/>
      <dgm:t>
        <a:bodyPr/>
        <a:lstStyle/>
        <a:p>
          <a:endParaRPr lang="en-US" sz="2400"/>
        </a:p>
      </dgm:t>
    </dgm:pt>
    <dgm:pt modelId="{C88FEA20-B6A6-4398-89FB-1A3248C70444}">
      <dgm:prSet custT="1"/>
      <dgm:spPr/>
      <dgm:t>
        <a:bodyPr/>
        <a:lstStyle/>
        <a:p>
          <a:pPr rtl="0"/>
          <a:r>
            <a:rPr lang="en-US" sz="2400" b="1" dirty="0" smtClean="0"/>
            <a:t>E</a:t>
          </a:r>
          <a:r>
            <a:rPr lang="en-US" sz="2400" dirty="0" smtClean="0"/>
            <a:t>valuation</a:t>
          </a:r>
          <a:endParaRPr lang="en-US" sz="2400" dirty="0"/>
        </a:p>
      </dgm:t>
    </dgm:pt>
    <dgm:pt modelId="{8CECB7A3-E208-406C-B4D0-61E5C5054F63}" type="parTrans" cxnId="{4201B2C1-E192-4BE5-8F9A-7F6EE93A0224}">
      <dgm:prSet/>
      <dgm:spPr/>
      <dgm:t>
        <a:bodyPr/>
        <a:lstStyle/>
        <a:p>
          <a:endParaRPr lang="en-US" sz="2400"/>
        </a:p>
      </dgm:t>
    </dgm:pt>
    <dgm:pt modelId="{B38DC9BB-9940-4CD3-BE2B-E97DC28EB5FB}" type="sibTrans" cxnId="{4201B2C1-E192-4BE5-8F9A-7F6EE93A0224}">
      <dgm:prSet/>
      <dgm:spPr/>
      <dgm:t>
        <a:bodyPr/>
        <a:lstStyle/>
        <a:p>
          <a:endParaRPr lang="en-US" sz="2400"/>
        </a:p>
      </dgm:t>
    </dgm:pt>
    <dgm:pt modelId="{FC26C03D-B560-4E9E-9C89-9AE7D2AD73AE}">
      <dgm:prSet custT="1"/>
      <dgm:spPr/>
      <dgm:t>
        <a:bodyPr/>
        <a:lstStyle/>
        <a:p>
          <a:pPr rtl="0"/>
          <a:r>
            <a:rPr lang="en-US" sz="2400" b="1" dirty="0" smtClean="0"/>
            <a:t>A</a:t>
          </a:r>
          <a:r>
            <a:rPr lang="en-US" sz="2400" dirty="0" smtClean="0"/>
            <a:t>pplication</a:t>
          </a:r>
          <a:endParaRPr lang="en-US" sz="2400" dirty="0"/>
        </a:p>
      </dgm:t>
    </dgm:pt>
    <dgm:pt modelId="{71A22DE6-2BDE-4B5B-9854-86E0D724B0C0}" type="parTrans" cxnId="{8C2CEBCD-7DCC-40BA-A070-1E4604B2ED0C}">
      <dgm:prSet/>
      <dgm:spPr/>
      <dgm:t>
        <a:bodyPr/>
        <a:lstStyle/>
        <a:p>
          <a:endParaRPr lang="en-US" sz="2400"/>
        </a:p>
      </dgm:t>
    </dgm:pt>
    <dgm:pt modelId="{5EE66B9A-1AE2-4DB4-B893-68B246A4B4F2}" type="sibTrans" cxnId="{8C2CEBCD-7DCC-40BA-A070-1E4604B2ED0C}">
      <dgm:prSet/>
      <dgm:spPr/>
      <dgm:t>
        <a:bodyPr/>
        <a:lstStyle/>
        <a:p>
          <a:endParaRPr lang="en-US" sz="2400"/>
        </a:p>
      </dgm:t>
    </dgm:pt>
    <dgm:pt modelId="{02D862C1-6DF1-4A34-B9FD-5C1A22B6DF13}">
      <dgm:prSet custT="1"/>
      <dgm:spPr/>
      <dgm:t>
        <a:bodyPr/>
        <a:lstStyle/>
        <a:p>
          <a:pPr rtl="0"/>
          <a:r>
            <a:rPr lang="en-US" sz="2400" b="1" dirty="0" smtClean="0"/>
            <a:t>W</a:t>
          </a:r>
          <a:r>
            <a:rPr lang="en-US" sz="2400" dirty="0" smtClean="0"/>
            <a:t>arm Up</a:t>
          </a:r>
          <a:endParaRPr lang="en-US" sz="2400" dirty="0"/>
        </a:p>
      </dgm:t>
    </dgm:pt>
    <dgm:pt modelId="{D5602493-419A-494A-A87D-0A66E8D640F0}" type="sibTrans" cxnId="{B35723D8-EF5F-4C3B-A31F-098C6051EC96}">
      <dgm:prSet/>
      <dgm:spPr/>
      <dgm:t>
        <a:bodyPr/>
        <a:lstStyle/>
        <a:p>
          <a:endParaRPr lang="en-US" sz="2400"/>
        </a:p>
      </dgm:t>
    </dgm:pt>
    <dgm:pt modelId="{F69DF6D0-D802-4A5D-9633-8DF7B2C5D660}" type="parTrans" cxnId="{B35723D8-EF5F-4C3B-A31F-098C6051EC96}">
      <dgm:prSet/>
      <dgm:spPr/>
      <dgm:t>
        <a:bodyPr/>
        <a:lstStyle/>
        <a:p>
          <a:endParaRPr lang="en-US" sz="2400"/>
        </a:p>
      </dgm:t>
    </dgm:pt>
    <dgm:pt modelId="{744E212C-82E2-4105-BC5B-EB63E8A0BF67}" type="pres">
      <dgm:prSet presAssocID="{78D84DBA-0328-4386-8AC2-F37D77F6B1D4}" presName="Name0" presStyleCnt="0">
        <dgm:presLayoutVars>
          <dgm:dir/>
          <dgm:animLvl val="lvl"/>
          <dgm:resizeHandles val="exact"/>
        </dgm:presLayoutVars>
      </dgm:prSet>
      <dgm:spPr/>
      <dgm:t>
        <a:bodyPr/>
        <a:lstStyle/>
        <a:p>
          <a:endParaRPr lang="en-US"/>
        </a:p>
      </dgm:t>
    </dgm:pt>
    <dgm:pt modelId="{7C302686-E925-4FD5-BB6B-241988BB76D7}" type="pres">
      <dgm:prSet presAssocID="{FC26C03D-B560-4E9E-9C89-9AE7D2AD73AE}" presName="boxAndChildren" presStyleCnt="0"/>
      <dgm:spPr/>
      <dgm:t>
        <a:bodyPr/>
        <a:lstStyle/>
        <a:p>
          <a:endParaRPr lang="en-US"/>
        </a:p>
      </dgm:t>
    </dgm:pt>
    <dgm:pt modelId="{98374816-93AB-45E6-AB9E-297DC4D72AEB}" type="pres">
      <dgm:prSet presAssocID="{FC26C03D-B560-4E9E-9C89-9AE7D2AD73AE}" presName="parentTextBox" presStyleLbl="node1" presStyleIdx="0" presStyleCnt="6"/>
      <dgm:spPr/>
      <dgm:t>
        <a:bodyPr/>
        <a:lstStyle/>
        <a:p>
          <a:endParaRPr lang="en-US"/>
        </a:p>
      </dgm:t>
    </dgm:pt>
    <dgm:pt modelId="{D44EA8AE-34CC-4A56-B52D-4222FA2E9DEA}" type="pres">
      <dgm:prSet presAssocID="{B38DC9BB-9940-4CD3-BE2B-E97DC28EB5FB}" presName="sp" presStyleCnt="0"/>
      <dgm:spPr/>
      <dgm:t>
        <a:bodyPr/>
        <a:lstStyle/>
        <a:p>
          <a:endParaRPr lang="en-US"/>
        </a:p>
      </dgm:t>
    </dgm:pt>
    <dgm:pt modelId="{AAD78C48-3449-4B98-9054-D2E54E5B5367}" type="pres">
      <dgm:prSet presAssocID="{C88FEA20-B6A6-4398-89FB-1A3248C70444}" presName="arrowAndChildren" presStyleCnt="0"/>
      <dgm:spPr/>
      <dgm:t>
        <a:bodyPr/>
        <a:lstStyle/>
        <a:p>
          <a:endParaRPr lang="en-US"/>
        </a:p>
      </dgm:t>
    </dgm:pt>
    <dgm:pt modelId="{9A5841EC-B4E6-4266-B568-24F1E7E9DC3D}" type="pres">
      <dgm:prSet presAssocID="{C88FEA20-B6A6-4398-89FB-1A3248C70444}" presName="parentTextArrow" presStyleLbl="node1" presStyleIdx="1" presStyleCnt="6" custLinFactNeighborY="2166"/>
      <dgm:spPr/>
      <dgm:t>
        <a:bodyPr/>
        <a:lstStyle/>
        <a:p>
          <a:endParaRPr lang="en-US"/>
        </a:p>
      </dgm:t>
    </dgm:pt>
    <dgm:pt modelId="{195B38E2-FF6D-49FA-AC4B-4BD406676F38}" type="pres">
      <dgm:prSet presAssocID="{333DD378-2718-4A53-B46F-97C5A2836EE5}" presName="sp" presStyleCnt="0"/>
      <dgm:spPr/>
      <dgm:t>
        <a:bodyPr/>
        <a:lstStyle/>
        <a:p>
          <a:endParaRPr lang="en-US"/>
        </a:p>
      </dgm:t>
    </dgm:pt>
    <dgm:pt modelId="{70A843F5-6ABB-4039-8BEA-8ACD8DF4807E}" type="pres">
      <dgm:prSet presAssocID="{0B86BF50-F5AD-4AA3-83A4-7EC0951CCEC7}" presName="arrowAndChildren" presStyleCnt="0"/>
      <dgm:spPr/>
      <dgm:t>
        <a:bodyPr/>
        <a:lstStyle/>
        <a:p>
          <a:endParaRPr lang="en-US"/>
        </a:p>
      </dgm:t>
    </dgm:pt>
    <dgm:pt modelId="{7CF69A62-94CF-41B6-B938-0E38EBD8276F}" type="pres">
      <dgm:prSet presAssocID="{0B86BF50-F5AD-4AA3-83A4-7EC0951CCEC7}" presName="parentTextArrow" presStyleLbl="node1" presStyleIdx="2" presStyleCnt="6"/>
      <dgm:spPr/>
      <dgm:t>
        <a:bodyPr/>
        <a:lstStyle/>
        <a:p>
          <a:endParaRPr lang="en-US"/>
        </a:p>
      </dgm:t>
    </dgm:pt>
    <dgm:pt modelId="{EEAB97CD-C010-46F5-A8F5-67913CACE310}" type="pres">
      <dgm:prSet presAssocID="{57F5FBA6-7F2C-4BA5-83AD-6F61C3D3667B}" presName="sp" presStyleCnt="0"/>
      <dgm:spPr/>
      <dgm:t>
        <a:bodyPr/>
        <a:lstStyle/>
        <a:p>
          <a:endParaRPr lang="en-US"/>
        </a:p>
      </dgm:t>
    </dgm:pt>
    <dgm:pt modelId="{83558749-36B9-4BA0-8A41-CF932753F392}" type="pres">
      <dgm:prSet presAssocID="{73986216-0AE5-4F78-9EB4-B90694A80951}" presName="arrowAndChildren" presStyleCnt="0"/>
      <dgm:spPr/>
      <dgm:t>
        <a:bodyPr/>
        <a:lstStyle/>
        <a:p>
          <a:endParaRPr lang="en-US"/>
        </a:p>
      </dgm:t>
    </dgm:pt>
    <dgm:pt modelId="{795C3E02-AED5-4A2A-954F-432812981341}" type="pres">
      <dgm:prSet presAssocID="{73986216-0AE5-4F78-9EB4-B90694A80951}" presName="parentTextArrow" presStyleLbl="node1" presStyleIdx="3" presStyleCnt="6"/>
      <dgm:spPr/>
      <dgm:t>
        <a:bodyPr/>
        <a:lstStyle/>
        <a:p>
          <a:endParaRPr lang="en-US"/>
        </a:p>
      </dgm:t>
    </dgm:pt>
    <dgm:pt modelId="{1DBA53FD-179B-4DFB-8730-9E61EEB0A9C2}" type="pres">
      <dgm:prSet presAssocID="{E490F6A7-FFA9-43CD-8DEB-5AC557230FAB}" presName="sp" presStyleCnt="0"/>
      <dgm:spPr/>
      <dgm:t>
        <a:bodyPr/>
        <a:lstStyle/>
        <a:p>
          <a:endParaRPr lang="en-US"/>
        </a:p>
      </dgm:t>
    </dgm:pt>
    <dgm:pt modelId="{2FAA93F5-C7D3-4E8D-8C94-6009AFADC1C0}" type="pres">
      <dgm:prSet presAssocID="{2263915E-EDCA-411E-BE17-F7CDD63CDC20}" presName="arrowAndChildren" presStyleCnt="0"/>
      <dgm:spPr/>
      <dgm:t>
        <a:bodyPr/>
        <a:lstStyle/>
        <a:p>
          <a:endParaRPr lang="en-US"/>
        </a:p>
      </dgm:t>
    </dgm:pt>
    <dgm:pt modelId="{67BBD7D7-15C5-4D63-A055-36770DEEEF9E}" type="pres">
      <dgm:prSet presAssocID="{2263915E-EDCA-411E-BE17-F7CDD63CDC20}" presName="parentTextArrow" presStyleLbl="node1" presStyleIdx="4" presStyleCnt="6"/>
      <dgm:spPr/>
      <dgm:t>
        <a:bodyPr/>
        <a:lstStyle/>
        <a:p>
          <a:endParaRPr lang="en-US"/>
        </a:p>
      </dgm:t>
    </dgm:pt>
    <dgm:pt modelId="{A4AE61D1-DBC3-49E7-8E2C-EC0F20BC82E3}" type="pres">
      <dgm:prSet presAssocID="{D5602493-419A-494A-A87D-0A66E8D640F0}" presName="sp" presStyleCnt="0"/>
      <dgm:spPr/>
      <dgm:t>
        <a:bodyPr/>
        <a:lstStyle/>
        <a:p>
          <a:endParaRPr lang="en-US"/>
        </a:p>
      </dgm:t>
    </dgm:pt>
    <dgm:pt modelId="{BFD0A1F5-91BE-4640-8AB3-FCF3A0778DCA}" type="pres">
      <dgm:prSet presAssocID="{02D862C1-6DF1-4A34-B9FD-5C1A22B6DF13}" presName="arrowAndChildren" presStyleCnt="0"/>
      <dgm:spPr/>
      <dgm:t>
        <a:bodyPr/>
        <a:lstStyle/>
        <a:p>
          <a:endParaRPr lang="en-US"/>
        </a:p>
      </dgm:t>
    </dgm:pt>
    <dgm:pt modelId="{88D7306F-CA3B-4D88-AAB5-27E00DBD9BC8}" type="pres">
      <dgm:prSet presAssocID="{02D862C1-6DF1-4A34-B9FD-5C1A22B6DF13}" presName="parentTextArrow" presStyleLbl="node1" presStyleIdx="5" presStyleCnt="6" custLinFactNeighborX="42059" custLinFactNeighborY="-3484"/>
      <dgm:spPr/>
      <dgm:t>
        <a:bodyPr/>
        <a:lstStyle/>
        <a:p>
          <a:endParaRPr lang="en-US"/>
        </a:p>
      </dgm:t>
    </dgm:pt>
  </dgm:ptLst>
  <dgm:cxnLst>
    <dgm:cxn modelId="{D5A1B7DE-FB54-4088-8DB2-1831D4ACEAE5}" type="presOf" srcId="{78D84DBA-0328-4386-8AC2-F37D77F6B1D4}" destId="{744E212C-82E2-4105-BC5B-EB63E8A0BF67}" srcOrd="0" destOrd="0" presId="urn:microsoft.com/office/officeart/2005/8/layout/process4"/>
    <dgm:cxn modelId="{4201B2C1-E192-4BE5-8F9A-7F6EE93A0224}" srcId="{78D84DBA-0328-4386-8AC2-F37D77F6B1D4}" destId="{C88FEA20-B6A6-4398-89FB-1A3248C70444}" srcOrd="4" destOrd="0" parTransId="{8CECB7A3-E208-406C-B4D0-61E5C5054F63}" sibTransId="{B38DC9BB-9940-4CD3-BE2B-E97DC28EB5FB}"/>
    <dgm:cxn modelId="{B7ACABB2-AB16-4BC4-B2D4-B38C8AC1BD6C}" type="presOf" srcId="{0B86BF50-F5AD-4AA3-83A4-7EC0951CCEC7}" destId="{7CF69A62-94CF-41B6-B938-0E38EBD8276F}" srcOrd="0" destOrd="0" presId="urn:microsoft.com/office/officeart/2005/8/layout/process4"/>
    <dgm:cxn modelId="{1405C922-E525-45D3-8F65-E0ED7D01121F}" type="presOf" srcId="{02D862C1-6DF1-4A34-B9FD-5C1A22B6DF13}" destId="{88D7306F-CA3B-4D88-AAB5-27E00DBD9BC8}" srcOrd="0" destOrd="0" presId="urn:microsoft.com/office/officeart/2005/8/layout/process4"/>
    <dgm:cxn modelId="{B35723D8-EF5F-4C3B-A31F-098C6051EC96}" srcId="{78D84DBA-0328-4386-8AC2-F37D77F6B1D4}" destId="{02D862C1-6DF1-4A34-B9FD-5C1A22B6DF13}" srcOrd="0" destOrd="0" parTransId="{F69DF6D0-D802-4A5D-9633-8DF7B2C5D660}" sibTransId="{D5602493-419A-494A-A87D-0A66E8D640F0}"/>
    <dgm:cxn modelId="{28724A18-2304-445C-99C7-206AFF48285B}" type="presOf" srcId="{2263915E-EDCA-411E-BE17-F7CDD63CDC20}" destId="{67BBD7D7-15C5-4D63-A055-36770DEEEF9E}" srcOrd="0" destOrd="0" presId="urn:microsoft.com/office/officeart/2005/8/layout/process4"/>
    <dgm:cxn modelId="{76B56FF0-1A13-46BC-9B6E-6A5B216C4650}" srcId="{78D84DBA-0328-4386-8AC2-F37D77F6B1D4}" destId="{73986216-0AE5-4F78-9EB4-B90694A80951}" srcOrd="2" destOrd="0" parTransId="{D3169F60-6408-4C90-B7A4-7F1F38096752}" sibTransId="{57F5FBA6-7F2C-4BA5-83AD-6F61C3D3667B}"/>
    <dgm:cxn modelId="{404822B1-1DE7-48D4-B6AE-EB0507026CBD}" srcId="{78D84DBA-0328-4386-8AC2-F37D77F6B1D4}" destId="{2263915E-EDCA-411E-BE17-F7CDD63CDC20}" srcOrd="1" destOrd="0" parTransId="{F76C7D1B-4047-40CD-9256-25E0D8224BBE}" sibTransId="{E490F6A7-FFA9-43CD-8DEB-5AC557230FAB}"/>
    <dgm:cxn modelId="{8C3E3A3B-AF68-4C90-B179-DC38F488F4B9}" type="presOf" srcId="{FC26C03D-B560-4E9E-9C89-9AE7D2AD73AE}" destId="{98374816-93AB-45E6-AB9E-297DC4D72AEB}" srcOrd="0" destOrd="0" presId="urn:microsoft.com/office/officeart/2005/8/layout/process4"/>
    <dgm:cxn modelId="{8FADC388-9CC7-4B57-8FB5-5683B5DBFEA1}" srcId="{78D84DBA-0328-4386-8AC2-F37D77F6B1D4}" destId="{0B86BF50-F5AD-4AA3-83A4-7EC0951CCEC7}" srcOrd="3" destOrd="0" parTransId="{B4EF9D29-1283-4C01-829B-56950B738EDB}" sibTransId="{333DD378-2718-4A53-B46F-97C5A2836EE5}"/>
    <dgm:cxn modelId="{30936CAA-BB67-433D-BF70-D9548376E077}" type="presOf" srcId="{C88FEA20-B6A6-4398-89FB-1A3248C70444}" destId="{9A5841EC-B4E6-4266-B568-24F1E7E9DC3D}" srcOrd="0" destOrd="0" presId="urn:microsoft.com/office/officeart/2005/8/layout/process4"/>
    <dgm:cxn modelId="{4039FB30-62FB-4654-BA86-8D4CB5BF097D}" type="presOf" srcId="{73986216-0AE5-4F78-9EB4-B90694A80951}" destId="{795C3E02-AED5-4A2A-954F-432812981341}" srcOrd="0" destOrd="0" presId="urn:microsoft.com/office/officeart/2005/8/layout/process4"/>
    <dgm:cxn modelId="{8C2CEBCD-7DCC-40BA-A070-1E4604B2ED0C}" srcId="{78D84DBA-0328-4386-8AC2-F37D77F6B1D4}" destId="{FC26C03D-B560-4E9E-9C89-9AE7D2AD73AE}" srcOrd="5" destOrd="0" parTransId="{71A22DE6-2BDE-4B5B-9854-86E0D724B0C0}" sibTransId="{5EE66B9A-1AE2-4DB4-B893-68B246A4B4F2}"/>
    <dgm:cxn modelId="{959AD3D7-D317-4468-8B34-86D258C62162}" type="presParOf" srcId="{744E212C-82E2-4105-BC5B-EB63E8A0BF67}" destId="{7C302686-E925-4FD5-BB6B-241988BB76D7}" srcOrd="0" destOrd="0" presId="urn:microsoft.com/office/officeart/2005/8/layout/process4"/>
    <dgm:cxn modelId="{512CFF83-0D0D-4DFE-9053-F42DEDB0C390}" type="presParOf" srcId="{7C302686-E925-4FD5-BB6B-241988BB76D7}" destId="{98374816-93AB-45E6-AB9E-297DC4D72AEB}" srcOrd="0" destOrd="0" presId="urn:microsoft.com/office/officeart/2005/8/layout/process4"/>
    <dgm:cxn modelId="{58DBEC4A-1679-4914-A851-D9DE7A27BBD0}" type="presParOf" srcId="{744E212C-82E2-4105-BC5B-EB63E8A0BF67}" destId="{D44EA8AE-34CC-4A56-B52D-4222FA2E9DEA}" srcOrd="1" destOrd="0" presId="urn:microsoft.com/office/officeart/2005/8/layout/process4"/>
    <dgm:cxn modelId="{37933762-172A-430B-B3CB-104534E35987}" type="presParOf" srcId="{744E212C-82E2-4105-BC5B-EB63E8A0BF67}" destId="{AAD78C48-3449-4B98-9054-D2E54E5B5367}" srcOrd="2" destOrd="0" presId="urn:microsoft.com/office/officeart/2005/8/layout/process4"/>
    <dgm:cxn modelId="{F0463F54-A863-434C-B229-6F033652B295}" type="presParOf" srcId="{AAD78C48-3449-4B98-9054-D2E54E5B5367}" destId="{9A5841EC-B4E6-4266-B568-24F1E7E9DC3D}" srcOrd="0" destOrd="0" presId="urn:microsoft.com/office/officeart/2005/8/layout/process4"/>
    <dgm:cxn modelId="{1F4B0FFF-1884-4247-93B2-51101A49B7B4}" type="presParOf" srcId="{744E212C-82E2-4105-BC5B-EB63E8A0BF67}" destId="{195B38E2-FF6D-49FA-AC4B-4BD406676F38}" srcOrd="3" destOrd="0" presId="urn:microsoft.com/office/officeart/2005/8/layout/process4"/>
    <dgm:cxn modelId="{5F5C446C-1ED2-4776-B3C5-71674FC91F1A}" type="presParOf" srcId="{744E212C-82E2-4105-BC5B-EB63E8A0BF67}" destId="{70A843F5-6ABB-4039-8BEA-8ACD8DF4807E}" srcOrd="4" destOrd="0" presId="urn:microsoft.com/office/officeart/2005/8/layout/process4"/>
    <dgm:cxn modelId="{54F56498-624C-4667-A88B-5A0865ED071D}" type="presParOf" srcId="{70A843F5-6ABB-4039-8BEA-8ACD8DF4807E}" destId="{7CF69A62-94CF-41B6-B938-0E38EBD8276F}" srcOrd="0" destOrd="0" presId="urn:microsoft.com/office/officeart/2005/8/layout/process4"/>
    <dgm:cxn modelId="{8C685877-3D21-4776-B495-7180B73AF502}" type="presParOf" srcId="{744E212C-82E2-4105-BC5B-EB63E8A0BF67}" destId="{EEAB97CD-C010-46F5-A8F5-67913CACE310}" srcOrd="5" destOrd="0" presId="urn:microsoft.com/office/officeart/2005/8/layout/process4"/>
    <dgm:cxn modelId="{9BE1E368-E530-4278-8805-5997CCD25108}" type="presParOf" srcId="{744E212C-82E2-4105-BC5B-EB63E8A0BF67}" destId="{83558749-36B9-4BA0-8A41-CF932753F392}" srcOrd="6" destOrd="0" presId="urn:microsoft.com/office/officeart/2005/8/layout/process4"/>
    <dgm:cxn modelId="{0558C1BF-6C07-4915-B2F8-ACBDD69F947C}" type="presParOf" srcId="{83558749-36B9-4BA0-8A41-CF932753F392}" destId="{795C3E02-AED5-4A2A-954F-432812981341}" srcOrd="0" destOrd="0" presId="urn:microsoft.com/office/officeart/2005/8/layout/process4"/>
    <dgm:cxn modelId="{E0F0EA47-6425-4739-8034-5D27CD814285}" type="presParOf" srcId="{744E212C-82E2-4105-BC5B-EB63E8A0BF67}" destId="{1DBA53FD-179B-4DFB-8730-9E61EEB0A9C2}" srcOrd="7" destOrd="0" presId="urn:microsoft.com/office/officeart/2005/8/layout/process4"/>
    <dgm:cxn modelId="{60B91495-DA6B-46C0-9F2C-97B2366413FA}" type="presParOf" srcId="{744E212C-82E2-4105-BC5B-EB63E8A0BF67}" destId="{2FAA93F5-C7D3-4E8D-8C94-6009AFADC1C0}" srcOrd="8" destOrd="0" presId="urn:microsoft.com/office/officeart/2005/8/layout/process4"/>
    <dgm:cxn modelId="{59768138-D2C3-416B-9F10-A21C3A7DC94E}" type="presParOf" srcId="{2FAA93F5-C7D3-4E8D-8C94-6009AFADC1C0}" destId="{67BBD7D7-15C5-4D63-A055-36770DEEEF9E}" srcOrd="0" destOrd="0" presId="urn:microsoft.com/office/officeart/2005/8/layout/process4"/>
    <dgm:cxn modelId="{913D9FC7-D4BD-4D23-AFFB-538B414B15A2}" type="presParOf" srcId="{744E212C-82E2-4105-BC5B-EB63E8A0BF67}" destId="{A4AE61D1-DBC3-49E7-8E2C-EC0F20BC82E3}" srcOrd="9" destOrd="0" presId="urn:microsoft.com/office/officeart/2005/8/layout/process4"/>
    <dgm:cxn modelId="{94B1540C-C507-48CD-93AE-7FA28BF1B8E7}" type="presParOf" srcId="{744E212C-82E2-4105-BC5B-EB63E8A0BF67}" destId="{BFD0A1F5-91BE-4640-8AB3-FCF3A0778DCA}" srcOrd="10" destOrd="0" presId="urn:microsoft.com/office/officeart/2005/8/layout/process4"/>
    <dgm:cxn modelId="{C502B944-9D25-463E-8E44-77ABC38A4B68}" type="presParOf" srcId="{BFD0A1F5-91BE-4640-8AB3-FCF3A0778DCA}" destId="{88D7306F-CA3B-4D88-AAB5-27E00DBD9BC8}"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8D84DBA-0328-4386-8AC2-F37D77F6B1D4}" type="doc">
      <dgm:prSet loTypeId="urn:microsoft.com/office/officeart/2005/8/layout/process4" loCatId="list" qsTypeId="urn:microsoft.com/office/officeart/2005/8/quickstyle/simple1" qsCatId="simple" csTypeId="urn:microsoft.com/office/officeart/2005/8/colors/accent5_3" csCatId="accent5"/>
      <dgm:spPr/>
      <dgm:t>
        <a:bodyPr/>
        <a:lstStyle/>
        <a:p>
          <a:endParaRPr lang="en-US"/>
        </a:p>
      </dgm:t>
    </dgm:pt>
    <dgm:pt modelId="{2263915E-EDCA-411E-BE17-F7CDD63CDC20}">
      <dgm:prSet custT="1"/>
      <dgm:spPr/>
      <dgm:t>
        <a:bodyPr/>
        <a:lstStyle/>
        <a:p>
          <a:pPr rtl="0"/>
          <a:r>
            <a:rPr lang="en-US" sz="2400" b="1" dirty="0" smtClean="0"/>
            <a:t>I</a:t>
          </a:r>
          <a:r>
            <a:rPr lang="en-US" sz="2400" dirty="0" smtClean="0"/>
            <a:t>ntroduction</a:t>
          </a:r>
          <a:endParaRPr lang="en-US" sz="2400" dirty="0"/>
        </a:p>
      </dgm:t>
    </dgm:pt>
    <dgm:pt modelId="{F76C7D1B-4047-40CD-9256-25E0D8224BBE}" type="parTrans" cxnId="{404822B1-1DE7-48D4-B6AE-EB0507026CBD}">
      <dgm:prSet/>
      <dgm:spPr/>
      <dgm:t>
        <a:bodyPr/>
        <a:lstStyle/>
        <a:p>
          <a:endParaRPr lang="en-US" sz="2400"/>
        </a:p>
      </dgm:t>
    </dgm:pt>
    <dgm:pt modelId="{E490F6A7-FFA9-43CD-8DEB-5AC557230FAB}" type="sibTrans" cxnId="{404822B1-1DE7-48D4-B6AE-EB0507026CBD}">
      <dgm:prSet/>
      <dgm:spPr/>
      <dgm:t>
        <a:bodyPr/>
        <a:lstStyle/>
        <a:p>
          <a:endParaRPr lang="en-US" sz="2400"/>
        </a:p>
      </dgm:t>
    </dgm:pt>
    <dgm:pt modelId="{73986216-0AE5-4F78-9EB4-B90694A80951}">
      <dgm:prSet custT="1"/>
      <dgm:spPr/>
      <dgm:t>
        <a:bodyPr/>
        <a:lstStyle/>
        <a:p>
          <a:pPr rtl="0"/>
          <a:r>
            <a:rPr lang="en-US" sz="2400" b="1" dirty="0" smtClean="0"/>
            <a:t>P</a:t>
          </a:r>
          <a:r>
            <a:rPr lang="en-US" sz="2400" dirty="0" smtClean="0"/>
            <a:t>resentation</a:t>
          </a:r>
          <a:endParaRPr lang="en-US" sz="2400" dirty="0"/>
        </a:p>
      </dgm:t>
    </dgm:pt>
    <dgm:pt modelId="{D3169F60-6408-4C90-B7A4-7F1F38096752}" type="parTrans" cxnId="{76B56FF0-1A13-46BC-9B6E-6A5B216C4650}">
      <dgm:prSet/>
      <dgm:spPr/>
      <dgm:t>
        <a:bodyPr/>
        <a:lstStyle/>
        <a:p>
          <a:endParaRPr lang="en-US" sz="2400"/>
        </a:p>
      </dgm:t>
    </dgm:pt>
    <dgm:pt modelId="{57F5FBA6-7F2C-4BA5-83AD-6F61C3D3667B}" type="sibTrans" cxnId="{76B56FF0-1A13-46BC-9B6E-6A5B216C4650}">
      <dgm:prSet/>
      <dgm:spPr/>
      <dgm:t>
        <a:bodyPr/>
        <a:lstStyle/>
        <a:p>
          <a:endParaRPr lang="en-US" sz="2400"/>
        </a:p>
      </dgm:t>
    </dgm:pt>
    <dgm:pt modelId="{0B86BF50-F5AD-4AA3-83A4-7EC0951CCEC7}">
      <dgm:prSet custT="1"/>
      <dgm:spPr/>
      <dgm:t>
        <a:bodyPr/>
        <a:lstStyle/>
        <a:p>
          <a:pPr rtl="0"/>
          <a:r>
            <a:rPr lang="en-US" sz="2400" b="1" dirty="0" smtClean="0"/>
            <a:t>P</a:t>
          </a:r>
          <a:r>
            <a:rPr lang="en-US" sz="2400" dirty="0" smtClean="0"/>
            <a:t>ractice</a:t>
          </a:r>
          <a:endParaRPr lang="en-US" sz="2400" dirty="0"/>
        </a:p>
      </dgm:t>
    </dgm:pt>
    <dgm:pt modelId="{B4EF9D29-1283-4C01-829B-56950B738EDB}" type="parTrans" cxnId="{8FADC388-9CC7-4B57-8FB5-5683B5DBFEA1}">
      <dgm:prSet/>
      <dgm:spPr/>
      <dgm:t>
        <a:bodyPr/>
        <a:lstStyle/>
        <a:p>
          <a:endParaRPr lang="en-US" sz="2400"/>
        </a:p>
      </dgm:t>
    </dgm:pt>
    <dgm:pt modelId="{333DD378-2718-4A53-B46F-97C5A2836EE5}" type="sibTrans" cxnId="{8FADC388-9CC7-4B57-8FB5-5683B5DBFEA1}">
      <dgm:prSet/>
      <dgm:spPr/>
      <dgm:t>
        <a:bodyPr/>
        <a:lstStyle/>
        <a:p>
          <a:endParaRPr lang="en-US" sz="2400"/>
        </a:p>
      </dgm:t>
    </dgm:pt>
    <dgm:pt modelId="{C88FEA20-B6A6-4398-89FB-1A3248C70444}">
      <dgm:prSet custT="1"/>
      <dgm:spPr/>
      <dgm:t>
        <a:bodyPr/>
        <a:lstStyle/>
        <a:p>
          <a:pPr rtl="0"/>
          <a:r>
            <a:rPr lang="en-US" sz="2400" b="1" dirty="0" smtClean="0"/>
            <a:t>E</a:t>
          </a:r>
          <a:r>
            <a:rPr lang="en-US" sz="2400" dirty="0" smtClean="0"/>
            <a:t>valuation</a:t>
          </a:r>
          <a:endParaRPr lang="en-US" sz="2400" dirty="0"/>
        </a:p>
      </dgm:t>
    </dgm:pt>
    <dgm:pt modelId="{8CECB7A3-E208-406C-B4D0-61E5C5054F63}" type="parTrans" cxnId="{4201B2C1-E192-4BE5-8F9A-7F6EE93A0224}">
      <dgm:prSet/>
      <dgm:spPr/>
      <dgm:t>
        <a:bodyPr/>
        <a:lstStyle/>
        <a:p>
          <a:endParaRPr lang="en-US" sz="2400"/>
        </a:p>
      </dgm:t>
    </dgm:pt>
    <dgm:pt modelId="{B38DC9BB-9940-4CD3-BE2B-E97DC28EB5FB}" type="sibTrans" cxnId="{4201B2C1-E192-4BE5-8F9A-7F6EE93A0224}">
      <dgm:prSet/>
      <dgm:spPr/>
      <dgm:t>
        <a:bodyPr/>
        <a:lstStyle/>
        <a:p>
          <a:endParaRPr lang="en-US" sz="2400"/>
        </a:p>
      </dgm:t>
    </dgm:pt>
    <dgm:pt modelId="{FC26C03D-B560-4E9E-9C89-9AE7D2AD73AE}">
      <dgm:prSet custT="1"/>
      <dgm:spPr/>
      <dgm:t>
        <a:bodyPr/>
        <a:lstStyle/>
        <a:p>
          <a:pPr rtl="0"/>
          <a:r>
            <a:rPr lang="en-US" sz="2400" b="1" dirty="0" smtClean="0"/>
            <a:t>A</a:t>
          </a:r>
          <a:r>
            <a:rPr lang="en-US" sz="2400" dirty="0" smtClean="0"/>
            <a:t>pplication</a:t>
          </a:r>
          <a:endParaRPr lang="en-US" sz="2400" dirty="0"/>
        </a:p>
      </dgm:t>
    </dgm:pt>
    <dgm:pt modelId="{71A22DE6-2BDE-4B5B-9854-86E0D724B0C0}" type="parTrans" cxnId="{8C2CEBCD-7DCC-40BA-A070-1E4604B2ED0C}">
      <dgm:prSet/>
      <dgm:spPr/>
      <dgm:t>
        <a:bodyPr/>
        <a:lstStyle/>
        <a:p>
          <a:endParaRPr lang="en-US" sz="2400"/>
        </a:p>
      </dgm:t>
    </dgm:pt>
    <dgm:pt modelId="{5EE66B9A-1AE2-4DB4-B893-68B246A4B4F2}" type="sibTrans" cxnId="{8C2CEBCD-7DCC-40BA-A070-1E4604B2ED0C}">
      <dgm:prSet/>
      <dgm:spPr/>
      <dgm:t>
        <a:bodyPr/>
        <a:lstStyle/>
        <a:p>
          <a:endParaRPr lang="en-US" sz="2400"/>
        </a:p>
      </dgm:t>
    </dgm:pt>
    <dgm:pt modelId="{02D862C1-6DF1-4A34-B9FD-5C1A22B6DF13}">
      <dgm:prSet custT="1"/>
      <dgm:spPr/>
      <dgm:t>
        <a:bodyPr/>
        <a:lstStyle/>
        <a:p>
          <a:pPr rtl="0"/>
          <a:r>
            <a:rPr lang="en-US" sz="2400" b="1" dirty="0" smtClean="0"/>
            <a:t>W</a:t>
          </a:r>
          <a:r>
            <a:rPr lang="en-US" sz="2400" dirty="0" smtClean="0"/>
            <a:t>arm Up</a:t>
          </a:r>
          <a:endParaRPr lang="en-US" sz="2400" dirty="0"/>
        </a:p>
      </dgm:t>
    </dgm:pt>
    <dgm:pt modelId="{D5602493-419A-494A-A87D-0A66E8D640F0}" type="sibTrans" cxnId="{B35723D8-EF5F-4C3B-A31F-098C6051EC96}">
      <dgm:prSet/>
      <dgm:spPr/>
      <dgm:t>
        <a:bodyPr/>
        <a:lstStyle/>
        <a:p>
          <a:endParaRPr lang="en-US" sz="2400"/>
        </a:p>
      </dgm:t>
    </dgm:pt>
    <dgm:pt modelId="{F69DF6D0-D802-4A5D-9633-8DF7B2C5D660}" type="parTrans" cxnId="{B35723D8-EF5F-4C3B-A31F-098C6051EC96}">
      <dgm:prSet/>
      <dgm:spPr/>
      <dgm:t>
        <a:bodyPr/>
        <a:lstStyle/>
        <a:p>
          <a:endParaRPr lang="en-US" sz="2400"/>
        </a:p>
      </dgm:t>
    </dgm:pt>
    <dgm:pt modelId="{744E212C-82E2-4105-BC5B-EB63E8A0BF67}" type="pres">
      <dgm:prSet presAssocID="{78D84DBA-0328-4386-8AC2-F37D77F6B1D4}" presName="Name0" presStyleCnt="0">
        <dgm:presLayoutVars>
          <dgm:dir/>
          <dgm:animLvl val="lvl"/>
          <dgm:resizeHandles val="exact"/>
        </dgm:presLayoutVars>
      </dgm:prSet>
      <dgm:spPr/>
      <dgm:t>
        <a:bodyPr/>
        <a:lstStyle/>
        <a:p>
          <a:endParaRPr lang="en-US"/>
        </a:p>
      </dgm:t>
    </dgm:pt>
    <dgm:pt modelId="{7C302686-E925-4FD5-BB6B-241988BB76D7}" type="pres">
      <dgm:prSet presAssocID="{FC26C03D-B560-4E9E-9C89-9AE7D2AD73AE}" presName="boxAndChildren" presStyleCnt="0"/>
      <dgm:spPr/>
      <dgm:t>
        <a:bodyPr/>
        <a:lstStyle/>
        <a:p>
          <a:endParaRPr lang="en-US"/>
        </a:p>
      </dgm:t>
    </dgm:pt>
    <dgm:pt modelId="{98374816-93AB-45E6-AB9E-297DC4D72AEB}" type="pres">
      <dgm:prSet presAssocID="{FC26C03D-B560-4E9E-9C89-9AE7D2AD73AE}" presName="parentTextBox" presStyleLbl="node1" presStyleIdx="0" presStyleCnt="6"/>
      <dgm:spPr/>
      <dgm:t>
        <a:bodyPr/>
        <a:lstStyle/>
        <a:p>
          <a:endParaRPr lang="en-US"/>
        </a:p>
      </dgm:t>
    </dgm:pt>
    <dgm:pt modelId="{D44EA8AE-34CC-4A56-B52D-4222FA2E9DEA}" type="pres">
      <dgm:prSet presAssocID="{B38DC9BB-9940-4CD3-BE2B-E97DC28EB5FB}" presName="sp" presStyleCnt="0"/>
      <dgm:spPr/>
      <dgm:t>
        <a:bodyPr/>
        <a:lstStyle/>
        <a:p>
          <a:endParaRPr lang="en-US"/>
        </a:p>
      </dgm:t>
    </dgm:pt>
    <dgm:pt modelId="{AAD78C48-3449-4B98-9054-D2E54E5B5367}" type="pres">
      <dgm:prSet presAssocID="{C88FEA20-B6A6-4398-89FB-1A3248C70444}" presName="arrowAndChildren" presStyleCnt="0"/>
      <dgm:spPr/>
      <dgm:t>
        <a:bodyPr/>
        <a:lstStyle/>
        <a:p>
          <a:endParaRPr lang="en-US"/>
        </a:p>
      </dgm:t>
    </dgm:pt>
    <dgm:pt modelId="{9A5841EC-B4E6-4266-B568-24F1E7E9DC3D}" type="pres">
      <dgm:prSet presAssocID="{C88FEA20-B6A6-4398-89FB-1A3248C70444}" presName="parentTextArrow" presStyleLbl="node1" presStyleIdx="1" presStyleCnt="6" custLinFactNeighborY="2166"/>
      <dgm:spPr/>
      <dgm:t>
        <a:bodyPr/>
        <a:lstStyle/>
        <a:p>
          <a:endParaRPr lang="en-US"/>
        </a:p>
      </dgm:t>
    </dgm:pt>
    <dgm:pt modelId="{195B38E2-FF6D-49FA-AC4B-4BD406676F38}" type="pres">
      <dgm:prSet presAssocID="{333DD378-2718-4A53-B46F-97C5A2836EE5}" presName="sp" presStyleCnt="0"/>
      <dgm:spPr/>
      <dgm:t>
        <a:bodyPr/>
        <a:lstStyle/>
        <a:p>
          <a:endParaRPr lang="en-US"/>
        </a:p>
      </dgm:t>
    </dgm:pt>
    <dgm:pt modelId="{70A843F5-6ABB-4039-8BEA-8ACD8DF4807E}" type="pres">
      <dgm:prSet presAssocID="{0B86BF50-F5AD-4AA3-83A4-7EC0951CCEC7}" presName="arrowAndChildren" presStyleCnt="0"/>
      <dgm:spPr/>
      <dgm:t>
        <a:bodyPr/>
        <a:lstStyle/>
        <a:p>
          <a:endParaRPr lang="en-US"/>
        </a:p>
      </dgm:t>
    </dgm:pt>
    <dgm:pt modelId="{7CF69A62-94CF-41B6-B938-0E38EBD8276F}" type="pres">
      <dgm:prSet presAssocID="{0B86BF50-F5AD-4AA3-83A4-7EC0951CCEC7}" presName="parentTextArrow" presStyleLbl="node1" presStyleIdx="2" presStyleCnt="6"/>
      <dgm:spPr/>
      <dgm:t>
        <a:bodyPr/>
        <a:lstStyle/>
        <a:p>
          <a:endParaRPr lang="en-US"/>
        </a:p>
      </dgm:t>
    </dgm:pt>
    <dgm:pt modelId="{EEAB97CD-C010-46F5-A8F5-67913CACE310}" type="pres">
      <dgm:prSet presAssocID="{57F5FBA6-7F2C-4BA5-83AD-6F61C3D3667B}" presName="sp" presStyleCnt="0"/>
      <dgm:spPr/>
      <dgm:t>
        <a:bodyPr/>
        <a:lstStyle/>
        <a:p>
          <a:endParaRPr lang="en-US"/>
        </a:p>
      </dgm:t>
    </dgm:pt>
    <dgm:pt modelId="{83558749-36B9-4BA0-8A41-CF932753F392}" type="pres">
      <dgm:prSet presAssocID="{73986216-0AE5-4F78-9EB4-B90694A80951}" presName="arrowAndChildren" presStyleCnt="0"/>
      <dgm:spPr/>
      <dgm:t>
        <a:bodyPr/>
        <a:lstStyle/>
        <a:p>
          <a:endParaRPr lang="en-US"/>
        </a:p>
      </dgm:t>
    </dgm:pt>
    <dgm:pt modelId="{795C3E02-AED5-4A2A-954F-432812981341}" type="pres">
      <dgm:prSet presAssocID="{73986216-0AE5-4F78-9EB4-B90694A80951}" presName="parentTextArrow" presStyleLbl="node1" presStyleIdx="3" presStyleCnt="6"/>
      <dgm:spPr/>
      <dgm:t>
        <a:bodyPr/>
        <a:lstStyle/>
        <a:p>
          <a:endParaRPr lang="en-US"/>
        </a:p>
      </dgm:t>
    </dgm:pt>
    <dgm:pt modelId="{1DBA53FD-179B-4DFB-8730-9E61EEB0A9C2}" type="pres">
      <dgm:prSet presAssocID="{E490F6A7-FFA9-43CD-8DEB-5AC557230FAB}" presName="sp" presStyleCnt="0"/>
      <dgm:spPr/>
      <dgm:t>
        <a:bodyPr/>
        <a:lstStyle/>
        <a:p>
          <a:endParaRPr lang="en-US"/>
        </a:p>
      </dgm:t>
    </dgm:pt>
    <dgm:pt modelId="{2FAA93F5-C7D3-4E8D-8C94-6009AFADC1C0}" type="pres">
      <dgm:prSet presAssocID="{2263915E-EDCA-411E-BE17-F7CDD63CDC20}" presName="arrowAndChildren" presStyleCnt="0"/>
      <dgm:spPr/>
      <dgm:t>
        <a:bodyPr/>
        <a:lstStyle/>
        <a:p>
          <a:endParaRPr lang="en-US"/>
        </a:p>
      </dgm:t>
    </dgm:pt>
    <dgm:pt modelId="{67BBD7D7-15C5-4D63-A055-36770DEEEF9E}" type="pres">
      <dgm:prSet presAssocID="{2263915E-EDCA-411E-BE17-F7CDD63CDC20}" presName="parentTextArrow" presStyleLbl="node1" presStyleIdx="4" presStyleCnt="6"/>
      <dgm:spPr/>
      <dgm:t>
        <a:bodyPr/>
        <a:lstStyle/>
        <a:p>
          <a:endParaRPr lang="en-US"/>
        </a:p>
      </dgm:t>
    </dgm:pt>
    <dgm:pt modelId="{A4AE61D1-DBC3-49E7-8E2C-EC0F20BC82E3}" type="pres">
      <dgm:prSet presAssocID="{D5602493-419A-494A-A87D-0A66E8D640F0}" presName="sp" presStyleCnt="0"/>
      <dgm:spPr/>
      <dgm:t>
        <a:bodyPr/>
        <a:lstStyle/>
        <a:p>
          <a:endParaRPr lang="en-US"/>
        </a:p>
      </dgm:t>
    </dgm:pt>
    <dgm:pt modelId="{BFD0A1F5-91BE-4640-8AB3-FCF3A0778DCA}" type="pres">
      <dgm:prSet presAssocID="{02D862C1-6DF1-4A34-B9FD-5C1A22B6DF13}" presName="arrowAndChildren" presStyleCnt="0"/>
      <dgm:spPr/>
      <dgm:t>
        <a:bodyPr/>
        <a:lstStyle/>
        <a:p>
          <a:endParaRPr lang="en-US"/>
        </a:p>
      </dgm:t>
    </dgm:pt>
    <dgm:pt modelId="{88D7306F-CA3B-4D88-AAB5-27E00DBD9BC8}" type="pres">
      <dgm:prSet presAssocID="{02D862C1-6DF1-4A34-B9FD-5C1A22B6DF13}" presName="parentTextArrow" presStyleLbl="node1" presStyleIdx="5" presStyleCnt="6" custLinFactNeighborX="42059" custLinFactNeighborY="-3484"/>
      <dgm:spPr/>
      <dgm:t>
        <a:bodyPr/>
        <a:lstStyle/>
        <a:p>
          <a:endParaRPr lang="en-US"/>
        </a:p>
      </dgm:t>
    </dgm:pt>
  </dgm:ptLst>
  <dgm:cxnLst>
    <dgm:cxn modelId="{4201B2C1-E192-4BE5-8F9A-7F6EE93A0224}" srcId="{78D84DBA-0328-4386-8AC2-F37D77F6B1D4}" destId="{C88FEA20-B6A6-4398-89FB-1A3248C70444}" srcOrd="4" destOrd="0" parTransId="{8CECB7A3-E208-406C-B4D0-61E5C5054F63}" sibTransId="{B38DC9BB-9940-4CD3-BE2B-E97DC28EB5FB}"/>
    <dgm:cxn modelId="{B35723D8-EF5F-4C3B-A31F-098C6051EC96}" srcId="{78D84DBA-0328-4386-8AC2-F37D77F6B1D4}" destId="{02D862C1-6DF1-4A34-B9FD-5C1A22B6DF13}" srcOrd="0" destOrd="0" parTransId="{F69DF6D0-D802-4A5D-9633-8DF7B2C5D660}" sibTransId="{D5602493-419A-494A-A87D-0A66E8D640F0}"/>
    <dgm:cxn modelId="{B8839306-1A06-40F7-B7B7-6B44BBE4127E}" type="presOf" srcId="{78D84DBA-0328-4386-8AC2-F37D77F6B1D4}" destId="{744E212C-82E2-4105-BC5B-EB63E8A0BF67}" srcOrd="0" destOrd="0" presId="urn:microsoft.com/office/officeart/2005/8/layout/process4"/>
    <dgm:cxn modelId="{76B56FF0-1A13-46BC-9B6E-6A5B216C4650}" srcId="{78D84DBA-0328-4386-8AC2-F37D77F6B1D4}" destId="{73986216-0AE5-4F78-9EB4-B90694A80951}" srcOrd="2" destOrd="0" parTransId="{D3169F60-6408-4C90-B7A4-7F1F38096752}" sibTransId="{57F5FBA6-7F2C-4BA5-83AD-6F61C3D3667B}"/>
    <dgm:cxn modelId="{404822B1-1DE7-48D4-B6AE-EB0507026CBD}" srcId="{78D84DBA-0328-4386-8AC2-F37D77F6B1D4}" destId="{2263915E-EDCA-411E-BE17-F7CDD63CDC20}" srcOrd="1" destOrd="0" parTransId="{F76C7D1B-4047-40CD-9256-25E0D8224BBE}" sibTransId="{E490F6A7-FFA9-43CD-8DEB-5AC557230FAB}"/>
    <dgm:cxn modelId="{30C2E426-CD0C-4B9A-BE66-412966B5DAE6}" type="presOf" srcId="{02D862C1-6DF1-4A34-B9FD-5C1A22B6DF13}" destId="{88D7306F-CA3B-4D88-AAB5-27E00DBD9BC8}" srcOrd="0" destOrd="0" presId="urn:microsoft.com/office/officeart/2005/8/layout/process4"/>
    <dgm:cxn modelId="{5354B974-E3B1-4A8D-8EBD-E08629F57405}" type="presOf" srcId="{C88FEA20-B6A6-4398-89FB-1A3248C70444}" destId="{9A5841EC-B4E6-4266-B568-24F1E7E9DC3D}" srcOrd="0" destOrd="0" presId="urn:microsoft.com/office/officeart/2005/8/layout/process4"/>
    <dgm:cxn modelId="{69DA1622-3AA1-4257-B1C6-555BF43C571E}" type="presOf" srcId="{73986216-0AE5-4F78-9EB4-B90694A80951}" destId="{795C3E02-AED5-4A2A-954F-432812981341}" srcOrd="0" destOrd="0" presId="urn:microsoft.com/office/officeart/2005/8/layout/process4"/>
    <dgm:cxn modelId="{8FADC388-9CC7-4B57-8FB5-5683B5DBFEA1}" srcId="{78D84DBA-0328-4386-8AC2-F37D77F6B1D4}" destId="{0B86BF50-F5AD-4AA3-83A4-7EC0951CCEC7}" srcOrd="3" destOrd="0" parTransId="{B4EF9D29-1283-4C01-829B-56950B738EDB}" sibTransId="{333DD378-2718-4A53-B46F-97C5A2836EE5}"/>
    <dgm:cxn modelId="{12C0A145-A212-4C5C-A2B8-5DF2C0D72D48}" type="presOf" srcId="{2263915E-EDCA-411E-BE17-F7CDD63CDC20}" destId="{67BBD7D7-15C5-4D63-A055-36770DEEEF9E}" srcOrd="0" destOrd="0" presId="urn:microsoft.com/office/officeart/2005/8/layout/process4"/>
    <dgm:cxn modelId="{8B2745B0-01E0-476C-A123-DB60A3A44B7E}" type="presOf" srcId="{FC26C03D-B560-4E9E-9C89-9AE7D2AD73AE}" destId="{98374816-93AB-45E6-AB9E-297DC4D72AEB}" srcOrd="0" destOrd="0" presId="urn:microsoft.com/office/officeart/2005/8/layout/process4"/>
    <dgm:cxn modelId="{8C2CEBCD-7DCC-40BA-A070-1E4604B2ED0C}" srcId="{78D84DBA-0328-4386-8AC2-F37D77F6B1D4}" destId="{FC26C03D-B560-4E9E-9C89-9AE7D2AD73AE}" srcOrd="5" destOrd="0" parTransId="{71A22DE6-2BDE-4B5B-9854-86E0D724B0C0}" sibTransId="{5EE66B9A-1AE2-4DB4-B893-68B246A4B4F2}"/>
    <dgm:cxn modelId="{0E1C2F04-086E-4A8F-9A3F-99F2FDE14341}" type="presOf" srcId="{0B86BF50-F5AD-4AA3-83A4-7EC0951CCEC7}" destId="{7CF69A62-94CF-41B6-B938-0E38EBD8276F}" srcOrd="0" destOrd="0" presId="urn:microsoft.com/office/officeart/2005/8/layout/process4"/>
    <dgm:cxn modelId="{77083346-EC7C-4B7B-9A57-9BD473BFD2C8}" type="presParOf" srcId="{744E212C-82E2-4105-BC5B-EB63E8A0BF67}" destId="{7C302686-E925-4FD5-BB6B-241988BB76D7}" srcOrd="0" destOrd="0" presId="urn:microsoft.com/office/officeart/2005/8/layout/process4"/>
    <dgm:cxn modelId="{94A3172A-8600-4E89-92C0-B2FDCF30D76F}" type="presParOf" srcId="{7C302686-E925-4FD5-BB6B-241988BB76D7}" destId="{98374816-93AB-45E6-AB9E-297DC4D72AEB}" srcOrd="0" destOrd="0" presId="urn:microsoft.com/office/officeart/2005/8/layout/process4"/>
    <dgm:cxn modelId="{49770616-D3C9-448B-B87C-30ABF3162225}" type="presParOf" srcId="{744E212C-82E2-4105-BC5B-EB63E8A0BF67}" destId="{D44EA8AE-34CC-4A56-B52D-4222FA2E9DEA}" srcOrd="1" destOrd="0" presId="urn:microsoft.com/office/officeart/2005/8/layout/process4"/>
    <dgm:cxn modelId="{DE1C127B-1486-44E9-A604-E5064040CCC2}" type="presParOf" srcId="{744E212C-82E2-4105-BC5B-EB63E8A0BF67}" destId="{AAD78C48-3449-4B98-9054-D2E54E5B5367}" srcOrd="2" destOrd="0" presId="urn:microsoft.com/office/officeart/2005/8/layout/process4"/>
    <dgm:cxn modelId="{7069C25C-0B44-4AA5-A398-69C0A696550C}" type="presParOf" srcId="{AAD78C48-3449-4B98-9054-D2E54E5B5367}" destId="{9A5841EC-B4E6-4266-B568-24F1E7E9DC3D}" srcOrd="0" destOrd="0" presId="urn:microsoft.com/office/officeart/2005/8/layout/process4"/>
    <dgm:cxn modelId="{3703954A-69BC-49F1-86BE-BDF090493339}" type="presParOf" srcId="{744E212C-82E2-4105-BC5B-EB63E8A0BF67}" destId="{195B38E2-FF6D-49FA-AC4B-4BD406676F38}" srcOrd="3" destOrd="0" presId="urn:microsoft.com/office/officeart/2005/8/layout/process4"/>
    <dgm:cxn modelId="{EBF2D3B5-60D8-4F0B-9CD6-38B760E456E9}" type="presParOf" srcId="{744E212C-82E2-4105-BC5B-EB63E8A0BF67}" destId="{70A843F5-6ABB-4039-8BEA-8ACD8DF4807E}" srcOrd="4" destOrd="0" presId="urn:microsoft.com/office/officeart/2005/8/layout/process4"/>
    <dgm:cxn modelId="{685C64F1-8657-4CB6-B692-220D38FF8966}" type="presParOf" srcId="{70A843F5-6ABB-4039-8BEA-8ACD8DF4807E}" destId="{7CF69A62-94CF-41B6-B938-0E38EBD8276F}" srcOrd="0" destOrd="0" presId="urn:microsoft.com/office/officeart/2005/8/layout/process4"/>
    <dgm:cxn modelId="{CD63D4F9-F9C4-44E6-A983-865704D5C295}" type="presParOf" srcId="{744E212C-82E2-4105-BC5B-EB63E8A0BF67}" destId="{EEAB97CD-C010-46F5-A8F5-67913CACE310}" srcOrd="5" destOrd="0" presId="urn:microsoft.com/office/officeart/2005/8/layout/process4"/>
    <dgm:cxn modelId="{09E3F4FC-AF42-4EC5-95FA-0166F7E46569}" type="presParOf" srcId="{744E212C-82E2-4105-BC5B-EB63E8A0BF67}" destId="{83558749-36B9-4BA0-8A41-CF932753F392}" srcOrd="6" destOrd="0" presId="urn:microsoft.com/office/officeart/2005/8/layout/process4"/>
    <dgm:cxn modelId="{EF34058C-B39E-45E3-B8E1-7E24EB004629}" type="presParOf" srcId="{83558749-36B9-4BA0-8A41-CF932753F392}" destId="{795C3E02-AED5-4A2A-954F-432812981341}" srcOrd="0" destOrd="0" presId="urn:microsoft.com/office/officeart/2005/8/layout/process4"/>
    <dgm:cxn modelId="{0F2E48A2-306E-43B0-8104-B3941E649F89}" type="presParOf" srcId="{744E212C-82E2-4105-BC5B-EB63E8A0BF67}" destId="{1DBA53FD-179B-4DFB-8730-9E61EEB0A9C2}" srcOrd="7" destOrd="0" presId="urn:microsoft.com/office/officeart/2005/8/layout/process4"/>
    <dgm:cxn modelId="{1F5B108A-1B00-44DD-8B31-5D5F3F0F0B31}" type="presParOf" srcId="{744E212C-82E2-4105-BC5B-EB63E8A0BF67}" destId="{2FAA93F5-C7D3-4E8D-8C94-6009AFADC1C0}" srcOrd="8" destOrd="0" presId="urn:microsoft.com/office/officeart/2005/8/layout/process4"/>
    <dgm:cxn modelId="{C80EEDAB-B5B9-4A8C-A366-DABC02F4EAA8}" type="presParOf" srcId="{2FAA93F5-C7D3-4E8D-8C94-6009AFADC1C0}" destId="{67BBD7D7-15C5-4D63-A055-36770DEEEF9E}" srcOrd="0" destOrd="0" presId="urn:microsoft.com/office/officeart/2005/8/layout/process4"/>
    <dgm:cxn modelId="{496C8926-93C0-4C61-A4C4-3ADD19CBDD67}" type="presParOf" srcId="{744E212C-82E2-4105-BC5B-EB63E8A0BF67}" destId="{A4AE61D1-DBC3-49E7-8E2C-EC0F20BC82E3}" srcOrd="9" destOrd="0" presId="urn:microsoft.com/office/officeart/2005/8/layout/process4"/>
    <dgm:cxn modelId="{621C8B0C-ABC5-4E72-BCD7-986E9F6F1859}" type="presParOf" srcId="{744E212C-82E2-4105-BC5B-EB63E8A0BF67}" destId="{BFD0A1F5-91BE-4640-8AB3-FCF3A0778DCA}" srcOrd="10" destOrd="0" presId="urn:microsoft.com/office/officeart/2005/8/layout/process4"/>
    <dgm:cxn modelId="{897F8E44-7978-4A88-A053-9F042FEB11E1}" type="presParOf" srcId="{BFD0A1F5-91BE-4640-8AB3-FCF3A0778DCA}" destId="{88D7306F-CA3B-4D88-AAB5-27E00DBD9BC8}"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8D84DBA-0328-4386-8AC2-F37D77F6B1D4}" type="doc">
      <dgm:prSet loTypeId="urn:microsoft.com/office/officeart/2005/8/layout/process4" loCatId="list" qsTypeId="urn:microsoft.com/office/officeart/2005/8/quickstyle/simple1" qsCatId="simple" csTypeId="urn:microsoft.com/office/officeart/2005/8/colors/accent5_3" csCatId="accent5"/>
      <dgm:spPr/>
      <dgm:t>
        <a:bodyPr/>
        <a:lstStyle/>
        <a:p>
          <a:endParaRPr lang="en-US"/>
        </a:p>
      </dgm:t>
    </dgm:pt>
    <dgm:pt modelId="{2263915E-EDCA-411E-BE17-F7CDD63CDC20}">
      <dgm:prSet custT="1"/>
      <dgm:spPr/>
      <dgm:t>
        <a:bodyPr/>
        <a:lstStyle/>
        <a:p>
          <a:pPr rtl="0"/>
          <a:r>
            <a:rPr lang="en-US" sz="2400" b="1" dirty="0" smtClean="0"/>
            <a:t>I</a:t>
          </a:r>
          <a:r>
            <a:rPr lang="en-US" sz="2400" dirty="0" smtClean="0"/>
            <a:t>ntroduction</a:t>
          </a:r>
          <a:endParaRPr lang="en-US" sz="2400" dirty="0"/>
        </a:p>
      </dgm:t>
    </dgm:pt>
    <dgm:pt modelId="{F76C7D1B-4047-40CD-9256-25E0D8224BBE}" type="parTrans" cxnId="{404822B1-1DE7-48D4-B6AE-EB0507026CBD}">
      <dgm:prSet/>
      <dgm:spPr/>
      <dgm:t>
        <a:bodyPr/>
        <a:lstStyle/>
        <a:p>
          <a:endParaRPr lang="en-US" sz="2400"/>
        </a:p>
      </dgm:t>
    </dgm:pt>
    <dgm:pt modelId="{E490F6A7-FFA9-43CD-8DEB-5AC557230FAB}" type="sibTrans" cxnId="{404822B1-1DE7-48D4-B6AE-EB0507026CBD}">
      <dgm:prSet/>
      <dgm:spPr/>
      <dgm:t>
        <a:bodyPr/>
        <a:lstStyle/>
        <a:p>
          <a:endParaRPr lang="en-US" sz="2400"/>
        </a:p>
      </dgm:t>
    </dgm:pt>
    <dgm:pt modelId="{73986216-0AE5-4F78-9EB4-B90694A80951}">
      <dgm:prSet custT="1"/>
      <dgm:spPr/>
      <dgm:t>
        <a:bodyPr/>
        <a:lstStyle/>
        <a:p>
          <a:pPr rtl="0"/>
          <a:r>
            <a:rPr lang="en-US" sz="2400" b="1" dirty="0" smtClean="0"/>
            <a:t>P</a:t>
          </a:r>
          <a:r>
            <a:rPr lang="en-US" sz="2400" dirty="0" smtClean="0"/>
            <a:t>resentation</a:t>
          </a:r>
          <a:endParaRPr lang="en-US" sz="2400" dirty="0"/>
        </a:p>
      </dgm:t>
    </dgm:pt>
    <dgm:pt modelId="{D3169F60-6408-4C90-B7A4-7F1F38096752}" type="parTrans" cxnId="{76B56FF0-1A13-46BC-9B6E-6A5B216C4650}">
      <dgm:prSet/>
      <dgm:spPr/>
      <dgm:t>
        <a:bodyPr/>
        <a:lstStyle/>
        <a:p>
          <a:endParaRPr lang="en-US" sz="2400"/>
        </a:p>
      </dgm:t>
    </dgm:pt>
    <dgm:pt modelId="{57F5FBA6-7F2C-4BA5-83AD-6F61C3D3667B}" type="sibTrans" cxnId="{76B56FF0-1A13-46BC-9B6E-6A5B216C4650}">
      <dgm:prSet/>
      <dgm:spPr/>
      <dgm:t>
        <a:bodyPr/>
        <a:lstStyle/>
        <a:p>
          <a:endParaRPr lang="en-US" sz="2400"/>
        </a:p>
      </dgm:t>
    </dgm:pt>
    <dgm:pt modelId="{0B86BF50-F5AD-4AA3-83A4-7EC0951CCEC7}">
      <dgm:prSet custT="1"/>
      <dgm:spPr/>
      <dgm:t>
        <a:bodyPr/>
        <a:lstStyle/>
        <a:p>
          <a:pPr rtl="0"/>
          <a:r>
            <a:rPr lang="en-US" sz="2400" b="1" dirty="0" smtClean="0"/>
            <a:t>P</a:t>
          </a:r>
          <a:r>
            <a:rPr lang="en-US" sz="2400" dirty="0" smtClean="0"/>
            <a:t>ractice</a:t>
          </a:r>
          <a:endParaRPr lang="en-US" sz="2400" dirty="0"/>
        </a:p>
      </dgm:t>
    </dgm:pt>
    <dgm:pt modelId="{B4EF9D29-1283-4C01-829B-56950B738EDB}" type="parTrans" cxnId="{8FADC388-9CC7-4B57-8FB5-5683B5DBFEA1}">
      <dgm:prSet/>
      <dgm:spPr/>
      <dgm:t>
        <a:bodyPr/>
        <a:lstStyle/>
        <a:p>
          <a:endParaRPr lang="en-US" sz="2400"/>
        </a:p>
      </dgm:t>
    </dgm:pt>
    <dgm:pt modelId="{333DD378-2718-4A53-B46F-97C5A2836EE5}" type="sibTrans" cxnId="{8FADC388-9CC7-4B57-8FB5-5683B5DBFEA1}">
      <dgm:prSet/>
      <dgm:spPr/>
      <dgm:t>
        <a:bodyPr/>
        <a:lstStyle/>
        <a:p>
          <a:endParaRPr lang="en-US" sz="2400"/>
        </a:p>
      </dgm:t>
    </dgm:pt>
    <dgm:pt modelId="{C88FEA20-B6A6-4398-89FB-1A3248C70444}">
      <dgm:prSet custT="1"/>
      <dgm:spPr/>
      <dgm:t>
        <a:bodyPr/>
        <a:lstStyle/>
        <a:p>
          <a:pPr rtl="0"/>
          <a:r>
            <a:rPr lang="en-US" sz="2400" b="1" dirty="0" smtClean="0"/>
            <a:t>E</a:t>
          </a:r>
          <a:r>
            <a:rPr lang="en-US" sz="2400" dirty="0" smtClean="0"/>
            <a:t>valuation</a:t>
          </a:r>
          <a:endParaRPr lang="en-US" sz="2400" dirty="0"/>
        </a:p>
      </dgm:t>
    </dgm:pt>
    <dgm:pt modelId="{8CECB7A3-E208-406C-B4D0-61E5C5054F63}" type="parTrans" cxnId="{4201B2C1-E192-4BE5-8F9A-7F6EE93A0224}">
      <dgm:prSet/>
      <dgm:spPr/>
      <dgm:t>
        <a:bodyPr/>
        <a:lstStyle/>
        <a:p>
          <a:endParaRPr lang="en-US" sz="2400"/>
        </a:p>
      </dgm:t>
    </dgm:pt>
    <dgm:pt modelId="{B38DC9BB-9940-4CD3-BE2B-E97DC28EB5FB}" type="sibTrans" cxnId="{4201B2C1-E192-4BE5-8F9A-7F6EE93A0224}">
      <dgm:prSet/>
      <dgm:spPr/>
      <dgm:t>
        <a:bodyPr/>
        <a:lstStyle/>
        <a:p>
          <a:endParaRPr lang="en-US" sz="2400"/>
        </a:p>
      </dgm:t>
    </dgm:pt>
    <dgm:pt modelId="{FC26C03D-B560-4E9E-9C89-9AE7D2AD73AE}">
      <dgm:prSet custT="1"/>
      <dgm:spPr/>
      <dgm:t>
        <a:bodyPr/>
        <a:lstStyle/>
        <a:p>
          <a:pPr rtl="0"/>
          <a:r>
            <a:rPr lang="en-US" sz="2400" b="1" dirty="0" smtClean="0"/>
            <a:t>A</a:t>
          </a:r>
          <a:r>
            <a:rPr lang="en-US" sz="2400" dirty="0" smtClean="0"/>
            <a:t>pplication</a:t>
          </a:r>
          <a:endParaRPr lang="en-US" sz="2400" dirty="0"/>
        </a:p>
      </dgm:t>
    </dgm:pt>
    <dgm:pt modelId="{71A22DE6-2BDE-4B5B-9854-86E0D724B0C0}" type="parTrans" cxnId="{8C2CEBCD-7DCC-40BA-A070-1E4604B2ED0C}">
      <dgm:prSet/>
      <dgm:spPr/>
      <dgm:t>
        <a:bodyPr/>
        <a:lstStyle/>
        <a:p>
          <a:endParaRPr lang="en-US" sz="2400"/>
        </a:p>
      </dgm:t>
    </dgm:pt>
    <dgm:pt modelId="{5EE66B9A-1AE2-4DB4-B893-68B246A4B4F2}" type="sibTrans" cxnId="{8C2CEBCD-7DCC-40BA-A070-1E4604B2ED0C}">
      <dgm:prSet/>
      <dgm:spPr/>
      <dgm:t>
        <a:bodyPr/>
        <a:lstStyle/>
        <a:p>
          <a:endParaRPr lang="en-US" sz="2400"/>
        </a:p>
      </dgm:t>
    </dgm:pt>
    <dgm:pt modelId="{02D862C1-6DF1-4A34-B9FD-5C1A22B6DF13}">
      <dgm:prSet custT="1"/>
      <dgm:spPr/>
      <dgm:t>
        <a:bodyPr/>
        <a:lstStyle/>
        <a:p>
          <a:pPr rtl="0"/>
          <a:r>
            <a:rPr lang="en-US" sz="2400" b="1" dirty="0" smtClean="0"/>
            <a:t>W</a:t>
          </a:r>
          <a:r>
            <a:rPr lang="en-US" sz="2400" dirty="0" smtClean="0"/>
            <a:t>arm Up</a:t>
          </a:r>
          <a:endParaRPr lang="en-US" sz="2400" dirty="0"/>
        </a:p>
      </dgm:t>
    </dgm:pt>
    <dgm:pt modelId="{D5602493-419A-494A-A87D-0A66E8D640F0}" type="sibTrans" cxnId="{B35723D8-EF5F-4C3B-A31F-098C6051EC96}">
      <dgm:prSet/>
      <dgm:spPr/>
      <dgm:t>
        <a:bodyPr/>
        <a:lstStyle/>
        <a:p>
          <a:endParaRPr lang="en-US" sz="2400"/>
        </a:p>
      </dgm:t>
    </dgm:pt>
    <dgm:pt modelId="{F69DF6D0-D802-4A5D-9633-8DF7B2C5D660}" type="parTrans" cxnId="{B35723D8-EF5F-4C3B-A31F-098C6051EC96}">
      <dgm:prSet/>
      <dgm:spPr/>
      <dgm:t>
        <a:bodyPr/>
        <a:lstStyle/>
        <a:p>
          <a:endParaRPr lang="en-US" sz="2400"/>
        </a:p>
      </dgm:t>
    </dgm:pt>
    <dgm:pt modelId="{744E212C-82E2-4105-BC5B-EB63E8A0BF67}" type="pres">
      <dgm:prSet presAssocID="{78D84DBA-0328-4386-8AC2-F37D77F6B1D4}" presName="Name0" presStyleCnt="0">
        <dgm:presLayoutVars>
          <dgm:dir/>
          <dgm:animLvl val="lvl"/>
          <dgm:resizeHandles val="exact"/>
        </dgm:presLayoutVars>
      </dgm:prSet>
      <dgm:spPr/>
      <dgm:t>
        <a:bodyPr/>
        <a:lstStyle/>
        <a:p>
          <a:endParaRPr lang="en-US"/>
        </a:p>
      </dgm:t>
    </dgm:pt>
    <dgm:pt modelId="{7C302686-E925-4FD5-BB6B-241988BB76D7}" type="pres">
      <dgm:prSet presAssocID="{FC26C03D-B560-4E9E-9C89-9AE7D2AD73AE}" presName="boxAndChildren" presStyleCnt="0"/>
      <dgm:spPr/>
      <dgm:t>
        <a:bodyPr/>
        <a:lstStyle/>
        <a:p>
          <a:endParaRPr lang="en-US"/>
        </a:p>
      </dgm:t>
    </dgm:pt>
    <dgm:pt modelId="{98374816-93AB-45E6-AB9E-297DC4D72AEB}" type="pres">
      <dgm:prSet presAssocID="{FC26C03D-B560-4E9E-9C89-9AE7D2AD73AE}" presName="parentTextBox" presStyleLbl="node1" presStyleIdx="0" presStyleCnt="6"/>
      <dgm:spPr/>
      <dgm:t>
        <a:bodyPr/>
        <a:lstStyle/>
        <a:p>
          <a:endParaRPr lang="en-US"/>
        </a:p>
      </dgm:t>
    </dgm:pt>
    <dgm:pt modelId="{D44EA8AE-34CC-4A56-B52D-4222FA2E9DEA}" type="pres">
      <dgm:prSet presAssocID="{B38DC9BB-9940-4CD3-BE2B-E97DC28EB5FB}" presName="sp" presStyleCnt="0"/>
      <dgm:spPr/>
      <dgm:t>
        <a:bodyPr/>
        <a:lstStyle/>
        <a:p>
          <a:endParaRPr lang="en-US"/>
        </a:p>
      </dgm:t>
    </dgm:pt>
    <dgm:pt modelId="{AAD78C48-3449-4B98-9054-D2E54E5B5367}" type="pres">
      <dgm:prSet presAssocID="{C88FEA20-B6A6-4398-89FB-1A3248C70444}" presName="arrowAndChildren" presStyleCnt="0"/>
      <dgm:spPr/>
      <dgm:t>
        <a:bodyPr/>
        <a:lstStyle/>
        <a:p>
          <a:endParaRPr lang="en-US"/>
        </a:p>
      </dgm:t>
    </dgm:pt>
    <dgm:pt modelId="{9A5841EC-B4E6-4266-B568-24F1E7E9DC3D}" type="pres">
      <dgm:prSet presAssocID="{C88FEA20-B6A6-4398-89FB-1A3248C70444}" presName="parentTextArrow" presStyleLbl="node1" presStyleIdx="1" presStyleCnt="6" custLinFactNeighborY="2166"/>
      <dgm:spPr/>
      <dgm:t>
        <a:bodyPr/>
        <a:lstStyle/>
        <a:p>
          <a:endParaRPr lang="en-US"/>
        </a:p>
      </dgm:t>
    </dgm:pt>
    <dgm:pt modelId="{195B38E2-FF6D-49FA-AC4B-4BD406676F38}" type="pres">
      <dgm:prSet presAssocID="{333DD378-2718-4A53-B46F-97C5A2836EE5}" presName="sp" presStyleCnt="0"/>
      <dgm:spPr/>
      <dgm:t>
        <a:bodyPr/>
        <a:lstStyle/>
        <a:p>
          <a:endParaRPr lang="en-US"/>
        </a:p>
      </dgm:t>
    </dgm:pt>
    <dgm:pt modelId="{70A843F5-6ABB-4039-8BEA-8ACD8DF4807E}" type="pres">
      <dgm:prSet presAssocID="{0B86BF50-F5AD-4AA3-83A4-7EC0951CCEC7}" presName="arrowAndChildren" presStyleCnt="0"/>
      <dgm:spPr/>
      <dgm:t>
        <a:bodyPr/>
        <a:lstStyle/>
        <a:p>
          <a:endParaRPr lang="en-US"/>
        </a:p>
      </dgm:t>
    </dgm:pt>
    <dgm:pt modelId="{7CF69A62-94CF-41B6-B938-0E38EBD8276F}" type="pres">
      <dgm:prSet presAssocID="{0B86BF50-F5AD-4AA3-83A4-7EC0951CCEC7}" presName="parentTextArrow" presStyleLbl="node1" presStyleIdx="2" presStyleCnt="6"/>
      <dgm:spPr/>
      <dgm:t>
        <a:bodyPr/>
        <a:lstStyle/>
        <a:p>
          <a:endParaRPr lang="en-US"/>
        </a:p>
      </dgm:t>
    </dgm:pt>
    <dgm:pt modelId="{EEAB97CD-C010-46F5-A8F5-67913CACE310}" type="pres">
      <dgm:prSet presAssocID="{57F5FBA6-7F2C-4BA5-83AD-6F61C3D3667B}" presName="sp" presStyleCnt="0"/>
      <dgm:spPr/>
      <dgm:t>
        <a:bodyPr/>
        <a:lstStyle/>
        <a:p>
          <a:endParaRPr lang="en-US"/>
        </a:p>
      </dgm:t>
    </dgm:pt>
    <dgm:pt modelId="{83558749-36B9-4BA0-8A41-CF932753F392}" type="pres">
      <dgm:prSet presAssocID="{73986216-0AE5-4F78-9EB4-B90694A80951}" presName="arrowAndChildren" presStyleCnt="0"/>
      <dgm:spPr/>
      <dgm:t>
        <a:bodyPr/>
        <a:lstStyle/>
        <a:p>
          <a:endParaRPr lang="en-US"/>
        </a:p>
      </dgm:t>
    </dgm:pt>
    <dgm:pt modelId="{795C3E02-AED5-4A2A-954F-432812981341}" type="pres">
      <dgm:prSet presAssocID="{73986216-0AE5-4F78-9EB4-B90694A80951}" presName="parentTextArrow" presStyleLbl="node1" presStyleIdx="3" presStyleCnt="6"/>
      <dgm:spPr/>
      <dgm:t>
        <a:bodyPr/>
        <a:lstStyle/>
        <a:p>
          <a:endParaRPr lang="en-US"/>
        </a:p>
      </dgm:t>
    </dgm:pt>
    <dgm:pt modelId="{1DBA53FD-179B-4DFB-8730-9E61EEB0A9C2}" type="pres">
      <dgm:prSet presAssocID="{E490F6A7-FFA9-43CD-8DEB-5AC557230FAB}" presName="sp" presStyleCnt="0"/>
      <dgm:spPr/>
      <dgm:t>
        <a:bodyPr/>
        <a:lstStyle/>
        <a:p>
          <a:endParaRPr lang="en-US"/>
        </a:p>
      </dgm:t>
    </dgm:pt>
    <dgm:pt modelId="{2FAA93F5-C7D3-4E8D-8C94-6009AFADC1C0}" type="pres">
      <dgm:prSet presAssocID="{2263915E-EDCA-411E-BE17-F7CDD63CDC20}" presName="arrowAndChildren" presStyleCnt="0"/>
      <dgm:spPr/>
      <dgm:t>
        <a:bodyPr/>
        <a:lstStyle/>
        <a:p>
          <a:endParaRPr lang="en-US"/>
        </a:p>
      </dgm:t>
    </dgm:pt>
    <dgm:pt modelId="{67BBD7D7-15C5-4D63-A055-36770DEEEF9E}" type="pres">
      <dgm:prSet presAssocID="{2263915E-EDCA-411E-BE17-F7CDD63CDC20}" presName="parentTextArrow" presStyleLbl="node1" presStyleIdx="4" presStyleCnt="6"/>
      <dgm:spPr/>
      <dgm:t>
        <a:bodyPr/>
        <a:lstStyle/>
        <a:p>
          <a:endParaRPr lang="en-US"/>
        </a:p>
      </dgm:t>
    </dgm:pt>
    <dgm:pt modelId="{A4AE61D1-DBC3-49E7-8E2C-EC0F20BC82E3}" type="pres">
      <dgm:prSet presAssocID="{D5602493-419A-494A-A87D-0A66E8D640F0}" presName="sp" presStyleCnt="0"/>
      <dgm:spPr/>
      <dgm:t>
        <a:bodyPr/>
        <a:lstStyle/>
        <a:p>
          <a:endParaRPr lang="en-US"/>
        </a:p>
      </dgm:t>
    </dgm:pt>
    <dgm:pt modelId="{BFD0A1F5-91BE-4640-8AB3-FCF3A0778DCA}" type="pres">
      <dgm:prSet presAssocID="{02D862C1-6DF1-4A34-B9FD-5C1A22B6DF13}" presName="arrowAndChildren" presStyleCnt="0"/>
      <dgm:spPr/>
      <dgm:t>
        <a:bodyPr/>
        <a:lstStyle/>
        <a:p>
          <a:endParaRPr lang="en-US"/>
        </a:p>
      </dgm:t>
    </dgm:pt>
    <dgm:pt modelId="{88D7306F-CA3B-4D88-AAB5-27E00DBD9BC8}" type="pres">
      <dgm:prSet presAssocID="{02D862C1-6DF1-4A34-B9FD-5C1A22B6DF13}" presName="parentTextArrow" presStyleLbl="node1" presStyleIdx="5" presStyleCnt="6" custLinFactNeighborX="42059" custLinFactNeighborY="-3484"/>
      <dgm:spPr/>
      <dgm:t>
        <a:bodyPr/>
        <a:lstStyle/>
        <a:p>
          <a:endParaRPr lang="en-US"/>
        </a:p>
      </dgm:t>
    </dgm:pt>
  </dgm:ptLst>
  <dgm:cxnLst>
    <dgm:cxn modelId="{4201B2C1-E192-4BE5-8F9A-7F6EE93A0224}" srcId="{78D84DBA-0328-4386-8AC2-F37D77F6B1D4}" destId="{C88FEA20-B6A6-4398-89FB-1A3248C70444}" srcOrd="4" destOrd="0" parTransId="{8CECB7A3-E208-406C-B4D0-61E5C5054F63}" sibTransId="{B38DC9BB-9940-4CD3-BE2B-E97DC28EB5FB}"/>
    <dgm:cxn modelId="{B35723D8-EF5F-4C3B-A31F-098C6051EC96}" srcId="{78D84DBA-0328-4386-8AC2-F37D77F6B1D4}" destId="{02D862C1-6DF1-4A34-B9FD-5C1A22B6DF13}" srcOrd="0" destOrd="0" parTransId="{F69DF6D0-D802-4A5D-9633-8DF7B2C5D660}" sibTransId="{D5602493-419A-494A-A87D-0A66E8D640F0}"/>
    <dgm:cxn modelId="{C26EF366-D3E2-417E-A8AF-12A054B12B66}" type="presOf" srcId="{78D84DBA-0328-4386-8AC2-F37D77F6B1D4}" destId="{744E212C-82E2-4105-BC5B-EB63E8A0BF67}" srcOrd="0" destOrd="0" presId="urn:microsoft.com/office/officeart/2005/8/layout/process4"/>
    <dgm:cxn modelId="{76B56FF0-1A13-46BC-9B6E-6A5B216C4650}" srcId="{78D84DBA-0328-4386-8AC2-F37D77F6B1D4}" destId="{73986216-0AE5-4F78-9EB4-B90694A80951}" srcOrd="2" destOrd="0" parTransId="{D3169F60-6408-4C90-B7A4-7F1F38096752}" sibTransId="{57F5FBA6-7F2C-4BA5-83AD-6F61C3D3667B}"/>
    <dgm:cxn modelId="{404822B1-1DE7-48D4-B6AE-EB0507026CBD}" srcId="{78D84DBA-0328-4386-8AC2-F37D77F6B1D4}" destId="{2263915E-EDCA-411E-BE17-F7CDD63CDC20}" srcOrd="1" destOrd="0" parTransId="{F76C7D1B-4047-40CD-9256-25E0D8224BBE}" sibTransId="{E490F6A7-FFA9-43CD-8DEB-5AC557230FAB}"/>
    <dgm:cxn modelId="{8FADC388-9CC7-4B57-8FB5-5683B5DBFEA1}" srcId="{78D84DBA-0328-4386-8AC2-F37D77F6B1D4}" destId="{0B86BF50-F5AD-4AA3-83A4-7EC0951CCEC7}" srcOrd="3" destOrd="0" parTransId="{B4EF9D29-1283-4C01-829B-56950B738EDB}" sibTransId="{333DD378-2718-4A53-B46F-97C5A2836EE5}"/>
    <dgm:cxn modelId="{D2A463DB-9F25-4A3F-9200-CE0A291DFD94}" type="presOf" srcId="{2263915E-EDCA-411E-BE17-F7CDD63CDC20}" destId="{67BBD7D7-15C5-4D63-A055-36770DEEEF9E}" srcOrd="0" destOrd="0" presId="urn:microsoft.com/office/officeart/2005/8/layout/process4"/>
    <dgm:cxn modelId="{1E9E62DD-5992-4279-ABA2-12A0F05EC7C3}" type="presOf" srcId="{73986216-0AE5-4F78-9EB4-B90694A80951}" destId="{795C3E02-AED5-4A2A-954F-432812981341}" srcOrd="0" destOrd="0" presId="urn:microsoft.com/office/officeart/2005/8/layout/process4"/>
    <dgm:cxn modelId="{1EA475EF-0D9D-45FC-ADF3-D0BCAAFB69B3}" type="presOf" srcId="{C88FEA20-B6A6-4398-89FB-1A3248C70444}" destId="{9A5841EC-B4E6-4266-B568-24F1E7E9DC3D}" srcOrd="0" destOrd="0" presId="urn:microsoft.com/office/officeart/2005/8/layout/process4"/>
    <dgm:cxn modelId="{9EC8AFF9-8CBE-4750-8C25-CE865C83B7B4}" type="presOf" srcId="{0B86BF50-F5AD-4AA3-83A4-7EC0951CCEC7}" destId="{7CF69A62-94CF-41B6-B938-0E38EBD8276F}" srcOrd="0" destOrd="0" presId="urn:microsoft.com/office/officeart/2005/8/layout/process4"/>
    <dgm:cxn modelId="{8C2CEBCD-7DCC-40BA-A070-1E4604B2ED0C}" srcId="{78D84DBA-0328-4386-8AC2-F37D77F6B1D4}" destId="{FC26C03D-B560-4E9E-9C89-9AE7D2AD73AE}" srcOrd="5" destOrd="0" parTransId="{71A22DE6-2BDE-4B5B-9854-86E0D724B0C0}" sibTransId="{5EE66B9A-1AE2-4DB4-B893-68B246A4B4F2}"/>
    <dgm:cxn modelId="{301CE2CE-BA3D-4632-A041-124366CFAA44}" type="presOf" srcId="{FC26C03D-B560-4E9E-9C89-9AE7D2AD73AE}" destId="{98374816-93AB-45E6-AB9E-297DC4D72AEB}" srcOrd="0" destOrd="0" presId="urn:microsoft.com/office/officeart/2005/8/layout/process4"/>
    <dgm:cxn modelId="{F996B1C5-919E-4421-AD38-21756C09EE74}" type="presOf" srcId="{02D862C1-6DF1-4A34-B9FD-5C1A22B6DF13}" destId="{88D7306F-CA3B-4D88-AAB5-27E00DBD9BC8}" srcOrd="0" destOrd="0" presId="urn:microsoft.com/office/officeart/2005/8/layout/process4"/>
    <dgm:cxn modelId="{E209568D-2445-4649-98C6-DB5339DEEB02}" type="presParOf" srcId="{744E212C-82E2-4105-BC5B-EB63E8A0BF67}" destId="{7C302686-E925-4FD5-BB6B-241988BB76D7}" srcOrd="0" destOrd="0" presId="urn:microsoft.com/office/officeart/2005/8/layout/process4"/>
    <dgm:cxn modelId="{1173FE51-EF1C-4BE9-A739-57770C25F03A}" type="presParOf" srcId="{7C302686-E925-4FD5-BB6B-241988BB76D7}" destId="{98374816-93AB-45E6-AB9E-297DC4D72AEB}" srcOrd="0" destOrd="0" presId="urn:microsoft.com/office/officeart/2005/8/layout/process4"/>
    <dgm:cxn modelId="{811F9238-488E-46B0-A908-9968D0CB4263}" type="presParOf" srcId="{744E212C-82E2-4105-BC5B-EB63E8A0BF67}" destId="{D44EA8AE-34CC-4A56-B52D-4222FA2E9DEA}" srcOrd="1" destOrd="0" presId="urn:microsoft.com/office/officeart/2005/8/layout/process4"/>
    <dgm:cxn modelId="{E99B68BC-08B9-46B4-979B-329B47DE28D9}" type="presParOf" srcId="{744E212C-82E2-4105-BC5B-EB63E8A0BF67}" destId="{AAD78C48-3449-4B98-9054-D2E54E5B5367}" srcOrd="2" destOrd="0" presId="urn:microsoft.com/office/officeart/2005/8/layout/process4"/>
    <dgm:cxn modelId="{FD521020-9CE1-4147-AF34-2B79D39DA9ED}" type="presParOf" srcId="{AAD78C48-3449-4B98-9054-D2E54E5B5367}" destId="{9A5841EC-B4E6-4266-B568-24F1E7E9DC3D}" srcOrd="0" destOrd="0" presId="urn:microsoft.com/office/officeart/2005/8/layout/process4"/>
    <dgm:cxn modelId="{FF09AECA-9386-4E45-ACB6-31BB87A48100}" type="presParOf" srcId="{744E212C-82E2-4105-BC5B-EB63E8A0BF67}" destId="{195B38E2-FF6D-49FA-AC4B-4BD406676F38}" srcOrd="3" destOrd="0" presId="urn:microsoft.com/office/officeart/2005/8/layout/process4"/>
    <dgm:cxn modelId="{18A2F018-EBD8-4BD2-88B1-77ED4D7907E6}" type="presParOf" srcId="{744E212C-82E2-4105-BC5B-EB63E8A0BF67}" destId="{70A843F5-6ABB-4039-8BEA-8ACD8DF4807E}" srcOrd="4" destOrd="0" presId="urn:microsoft.com/office/officeart/2005/8/layout/process4"/>
    <dgm:cxn modelId="{CCDB5A38-2255-4675-840A-70E8DF8AABFB}" type="presParOf" srcId="{70A843F5-6ABB-4039-8BEA-8ACD8DF4807E}" destId="{7CF69A62-94CF-41B6-B938-0E38EBD8276F}" srcOrd="0" destOrd="0" presId="urn:microsoft.com/office/officeart/2005/8/layout/process4"/>
    <dgm:cxn modelId="{A25A6900-E7B7-4CF5-A89A-0D175B559E6A}" type="presParOf" srcId="{744E212C-82E2-4105-BC5B-EB63E8A0BF67}" destId="{EEAB97CD-C010-46F5-A8F5-67913CACE310}" srcOrd="5" destOrd="0" presId="urn:microsoft.com/office/officeart/2005/8/layout/process4"/>
    <dgm:cxn modelId="{E0448EB3-E6BE-4904-984A-EA750C67E1F5}" type="presParOf" srcId="{744E212C-82E2-4105-BC5B-EB63E8A0BF67}" destId="{83558749-36B9-4BA0-8A41-CF932753F392}" srcOrd="6" destOrd="0" presId="urn:microsoft.com/office/officeart/2005/8/layout/process4"/>
    <dgm:cxn modelId="{5C83D25B-6BEA-447F-985C-4290A56CC401}" type="presParOf" srcId="{83558749-36B9-4BA0-8A41-CF932753F392}" destId="{795C3E02-AED5-4A2A-954F-432812981341}" srcOrd="0" destOrd="0" presId="urn:microsoft.com/office/officeart/2005/8/layout/process4"/>
    <dgm:cxn modelId="{35663DE2-6A9A-4C9B-A1C0-E40687845435}" type="presParOf" srcId="{744E212C-82E2-4105-BC5B-EB63E8A0BF67}" destId="{1DBA53FD-179B-4DFB-8730-9E61EEB0A9C2}" srcOrd="7" destOrd="0" presId="urn:microsoft.com/office/officeart/2005/8/layout/process4"/>
    <dgm:cxn modelId="{DE1DC144-4F2C-4D76-842D-AE256DD0A911}" type="presParOf" srcId="{744E212C-82E2-4105-BC5B-EB63E8A0BF67}" destId="{2FAA93F5-C7D3-4E8D-8C94-6009AFADC1C0}" srcOrd="8" destOrd="0" presId="urn:microsoft.com/office/officeart/2005/8/layout/process4"/>
    <dgm:cxn modelId="{9FF5D13D-FC96-41F8-876E-A4C1149535B4}" type="presParOf" srcId="{2FAA93F5-C7D3-4E8D-8C94-6009AFADC1C0}" destId="{67BBD7D7-15C5-4D63-A055-36770DEEEF9E}" srcOrd="0" destOrd="0" presId="urn:microsoft.com/office/officeart/2005/8/layout/process4"/>
    <dgm:cxn modelId="{FF5CB689-5060-4AFD-94D1-6131941F6161}" type="presParOf" srcId="{744E212C-82E2-4105-BC5B-EB63E8A0BF67}" destId="{A4AE61D1-DBC3-49E7-8E2C-EC0F20BC82E3}" srcOrd="9" destOrd="0" presId="urn:microsoft.com/office/officeart/2005/8/layout/process4"/>
    <dgm:cxn modelId="{13A9249F-4A58-41C2-AEED-343F7A2CC56E}" type="presParOf" srcId="{744E212C-82E2-4105-BC5B-EB63E8A0BF67}" destId="{BFD0A1F5-91BE-4640-8AB3-FCF3A0778DCA}" srcOrd="10" destOrd="0" presId="urn:microsoft.com/office/officeart/2005/8/layout/process4"/>
    <dgm:cxn modelId="{6AF22FA8-2201-481E-A7B9-1A6CE32376B5}" type="presParOf" srcId="{BFD0A1F5-91BE-4640-8AB3-FCF3A0778DCA}" destId="{88D7306F-CA3B-4D88-AAB5-27E00DBD9BC8}"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8D84DBA-0328-4386-8AC2-F37D77F6B1D4}" type="doc">
      <dgm:prSet loTypeId="urn:microsoft.com/office/officeart/2005/8/layout/process4" loCatId="list" qsTypeId="urn:microsoft.com/office/officeart/2005/8/quickstyle/simple1" qsCatId="simple" csTypeId="urn:microsoft.com/office/officeart/2005/8/colors/accent5_3" csCatId="accent5"/>
      <dgm:spPr/>
      <dgm:t>
        <a:bodyPr/>
        <a:lstStyle/>
        <a:p>
          <a:endParaRPr lang="en-US"/>
        </a:p>
      </dgm:t>
    </dgm:pt>
    <dgm:pt modelId="{2263915E-EDCA-411E-BE17-F7CDD63CDC20}">
      <dgm:prSet custT="1"/>
      <dgm:spPr/>
      <dgm:t>
        <a:bodyPr/>
        <a:lstStyle/>
        <a:p>
          <a:pPr rtl="0"/>
          <a:r>
            <a:rPr lang="en-US" sz="2400" b="1" dirty="0" smtClean="0"/>
            <a:t>I</a:t>
          </a:r>
          <a:r>
            <a:rPr lang="en-US" sz="2400" dirty="0" smtClean="0"/>
            <a:t>ntroduction</a:t>
          </a:r>
          <a:endParaRPr lang="en-US" sz="2400" dirty="0"/>
        </a:p>
      </dgm:t>
    </dgm:pt>
    <dgm:pt modelId="{F76C7D1B-4047-40CD-9256-25E0D8224BBE}" type="parTrans" cxnId="{404822B1-1DE7-48D4-B6AE-EB0507026CBD}">
      <dgm:prSet/>
      <dgm:spPr/>
      <dgm:t>
        <a:bodyPr/>
        <a:lstStyle/>
        <a:p>
          <a:endParaRPr lang="en-US" sz="2400"/>
        </a:p>
      </dgm:t>
    </dgm:pt>
    <dgm:pt modelId="{E490F6A7-FFA9-43CD-8DEB-5AC557230FAB}" type="sibTrans" cxnId="{404822B1-1DE7-48D4-B6AE-EB0507026CBD}">
      <dgm:prSet/>
      <dgm:spPr/>
      <dgm:t>
        <a:bodyPr/>
        <a:lstStyle/>
        <a:p>
          <a:endParaRPr lang="en-US" sz="2400"/>
        </a:p>
      </dgm:t>
    </dgm:pt>
    <dgm:pt modelId="{73986216-0AE5-4F78-9EB4-B90694A80951}">
      <dgm:prSet custT="1"/>
      <dgm:spPr/>
      <dgm:t>
        <a:bodyPr/>
        <a:lstStyle/>
        <a:p>
          <a:pPr rtl="0"/>
          <a:r>
            <a:rPr lang="en-US" sz="2400" b="1" dirty="0" smtClean="0"/>
            <a:t>P</a:t>
          </a:r>
          <a:r>
            <a:rPr lang="en-US" sz="2400" dirty="0" smtClean="0"/>
            <a:t>resentation</a:t>
          </a:r>
          <a:endParaRPr lang="en-US" sz="2400" dirty="0"/>
        </a:p>
      </dgm:t>
    </dgm:pt>
    <dgm:pt modelId="{D3169F60-6408-4C90-B7A4-7F1F38096752}" type="parTrans" cxnId="{76B56FF0-1A13-46BC-9B6E-6A5B216C4650}">
      <dgm:prSet/>
      <dgm:spPr/>
      <dgm:t>
        <a:bodyPr/>
        <a:lstStyle/>
        <a:p>
          <a:endParaRPr lang="en-US" sz="2400"/>
        </a:p>
      </dgm:t>
    </dgm:pt>
    <dgm:pt modelId="{57F5FBA6-7F2C-4BA5-83AD-6F61C3D3667B}" type="sibTrans" cxnId="{76B56FF0-1A13-46BC-9B6E-6A5B216C4650}">
      <dgm:prSet/>
      <dgm:spPr/>
      <dgm:t>
        <a:bodyPr/>
        <a:lstStyle/>
        <a:p>
          <a:endParaRPr lang="en-US" sz="2400"/>
        </a:p>
      </dgm:t>
    </dgm:pt>
    <dgm:pt modelId="{0B86BF50-F5AD-4AA3-83A4-7EC0951CCEC7}">
      <dgm:prSet custT="1"/>
      <dgm:spPr/>
      <dgm:t>
        <a:bodyPr/>
        <a:lstStyle/>
        <a:p>
          <a:pPr rtl="0"/>
          <a:r>
            <a:rPr lang="en-US" sz="2400" b="1" dirty="0" smtClean="0"/>
            <a:t>P</a:t>
          </a:r>
          <a:r>
            <a:rPr lang="en-US" sz="2400" dirty="0" smtClean="0"/>
            <a:t>ractice</a:t>
          </a:r>
          <a:endParaRPr lang="en-US" sz="2400" dirty="0"/>
        </a:p>
      </dgm:t>
    </dgm:pt>
    <dgm:pt modelId="{B4EF9D29-1283-4C01-829B-56950B738EDB}" type="parTrans" cxnId="{8FADC388-9CC7-4B57-8FB5-5683B5DBFEA1}">
      <dgm:prSet/>
      <dgm:spPr/>
      <dgm:t>
        <a:bodyPr/>
        <a:lstStyle/>
        <a:p>
          <a:endParaRPr lang="en-US" sz="2400"/>
        </a:p>
      </dgm:t>
    </dgm:pt>
    <dgm:pt modelId="{333DD378-2718-4A53-B46F-97C5A2836EE5}" type="sibTrans" cxnId="{8FADC388-9CC7-4B57-8FB5-5683B5DBFEA1}">
      <dgm:prSet/>
      <dgm:spPr/>
      <dgm:t>
        <a:bodyPr/>
        <a:lstStyle/>
        <a:p>
          <a:endParaRPr lang="en-US" sz="2400"/>
        </a:p>
      </dgm:t>
    </dgm:pt>
    <dgm:pt modelId="{C88FEA20-B6A6-4398-89FB-1A3248C70444}">
      <dgm:prSet custT="1"/>
      <dgm:spPr/>
      <dgm:t>
        <a:bodyPr/>
        <a:lstStyle/>
        <a:p>
          <a:pPr rtl="0"/>
          <a:r>
            <a:rPr lang="en-US" sz="2400" b="1" dirty="0" smtClean="0"/>
            <a:t>E</a:t>
          </a:r>
          <a:r>
            <a:rPr lang="en-US" sz="2400" dirty="0" smtClean="0"/>
            <a:t>valuation</a:t>
          </a:r>
          <a:endParaRPr lang="en-US" sz="2400" dirty="0"/>
        </a:p>
      </dgm:t>
    </dgm:pt>
    <dgm:pt modelId="{8CECB7A3-E208-406C-B4D0-61E5C5054F63}" type="parTrans" cxnId="{4201B2C1-E192-4BE5-8F9A-7F6EE93A0224}">
      <dgm:prSet/>
      <dgm:spPr/>
      <dgm:t>
        <a:bodyPr/>
        <a:lstStyle/>
        <a:p>
          <a:endParaRPr lang="en-US" sz="2400"/>
        </a:p>
      </dgm:t>
    </dgm:pt>
    <dgm:pt modelId="{B38DC9BB-9940-4CD3-BE2B-E97DC28EB5FB}" type="sibTrans" cxnId="{4201B2C1-E192-4BE5-8F9A-7F6EE93A0224}">
      <dgm:prSet/>
      <dgm:spPr/>
      <dgm:t>
        <a:bodyPr/>
        <a:lstStyle/>
        <a:p>
          <a:endParaRPr lang="en-US" sz="2400"/>
        </a:p>
      </dgm:t>
    </dgm:pt>
    <dgm:pt modelId="{FC26C03D-B560-4E9E-9C89-9AE7D2AD73AE}">
      <dgm:prSet custT="1"/>
      <dgm:spPr/>
      <dgm:t>
        <a:bodyPr/>
        <a:lstStyle/>
        <a:p>
          <a:pPr rtl="0"/>
          <a:r>
            <a:rPr lang="en-US" sz="2400" b="1" dirty="0" smtClean="0"/>
            <a:t>A</a:t>
          </a:r>
          <a:r>
            <a:rPr lang="en-US" sz="2400" dirty="0" smtClean="0"/>
            <a:t>pplication</a:t>
          </a:r>
          <a:endParaRPr lang="en-US" sz="2400" dirty="0"/>
        </a:p>
      </dgm:t>
    </dgm:pt>
    <dgm:pt modelId="{71A22DE6-2BDE-4B5B-9854-86E0D724B0C0}" type="parTrans" cxnId="{8C2CEBCD-7DCC-40BA-A070-1E4604B2ED0C}">
      <dgm:prSet/>
      <dgm:spPr/>
      <dgm:t>
        <a:bodyPr/>
        <a:lstStyle/>
        <a:p>
          <a:endParaRPr lang="en-US" sz="2400"/>
        </a:p>
      </dgm:t>
    </dgm:pt>
    <dgm:pt modelId="{5EE66B9A-1AE2-4DB4-B893-68B246A4B4F2}" type="sibTrans" cxnId="{8C2CEBCD-7DCC-40BA-A070-1E4604B2ED0C}">
      <dgm:prSet/>
      <dgm:spPr/>
      <dgm:t>
        <a:bodyPr/>
        <a:lstStyle/>
        <a:p>
          <a:endParaRPr lang="en-US" sz="2400"/>
        </a:p>
      </dgm:t>
    </dgm:pt>
    <dgm:pt modelId="{02D862C1-6DF1-4A34-B9FD-5C1A22B6DF13}">
      <dgm:prSet custT="1"/>
      <dgm:spPr/>
      <dgm:t>
        <a:bodyPr/>
        <a:lstStyle/>
        <a:p>
          <a:pPr rtl="0"/>
          <a:r>
            <a:rPr lang="en-US" sz="2400" b="1" dirty="0" smtClean="0"/>
            <a:t>W</a:t>
          </a:r>
          <a:r>
            <a:rPr lang="en-US" sz="2400" dirty="0" smtClean="0"/>
            <a:t>arm Up</a:t>
          </a:r>
          <a:endParaRPr lang="en-US" sz="2400" dirty="0"/>
        </a:p>
      </dgm:t>
    </dgm:pt>
    <dgm:pt modelId="{D5602493-419A-494A-A87D-0A66E8D640F0}" type="sibTrans" cxnId="{B35723D8-EF5F-4C3B-A31F-098C6051EC96}">
      <dgm:prSet/>
      <dgm:spPr/>
      <dgm:t>
        <a:bodyPr/>
        <a:lstStyle/>
        <a:p>
          <a:endParaRPr lang="en-US" sz="2400"/>
        </a:p>
      </dgm:t>
    </dgm:pt>
    <dgm:pt modelId="{F69DF6D0-D802-4A5D-9633-8DF7B2C5D660}" type="parTrans" cxnId="{B35723D8-EF5F-4C3B-A31F-098C6051EC96}">
      <dgm:prSet/>
      <dgm:spPr/>
      <dgm:t>
        <a:bodyPr/>
        <a:lstStyle/>
        <a:p>
          <a:endParaRPr lang="en-US" sz="2400"/>
        </a:p>
      </dgm:t>
    </dgm:pt>
    <dgm:pt modelId="{744E212C-82E2-4105-BC5B-EB63E8A0BF67}" type="pres">
      <dgm:prSet presAssocID="{78D84DBA-0328-4386-8AC2-F37D77F6B1D4}" presName="Name0" presStyleCnt="0">
        <dgm:presLayoutVars>
          <dgm:dir/>
          <dgm:animLvl val="lvl"/>
          <dgm:resizeHandles val="exact"/>
        </dgm:presLayoutVars>
      </dgm:prSet>
      <dgm:spPr/>
      <dgm:t>
        <a:bodyPr/>
        <a:lstStyle/>
        <a:p>
          <a:endParaRPr lang="en-US"/>
        </a:p>
      </dgm:t>
    </dgm:pt>
    <dgm:pt modelId="{7C302686-E925-4FD5-BB6B-241988BB76D7}" type="pres">
      <dgm:prSet presAssocID="{FC26C03D-B560-4E9E-9C89-9AE7D2AD73AE}" presName="boxAndChildren" presStyleCnt="0"/>
      <dgm:spPr/>
      <dgm:t>
        <a:bodyPr/>
        <a:lstStyle/>
        <a:p>
          <a:endParaRPr lang="en-US"/>
        </a:p>
      </dgm:t>
    </dgm:pt>
    <dgm:pt modelId="{98374816-93AB-45E6-AB9E-297DC4D72AEB}" type="pres">
      <dgm:prSet presAssocID="{FC26C03D-B560-4E9E-9C89-9AE7D2AD73AE}" presName="parentTextBox" presStyleLbl="node1" presStyleIdx="0" presStyleCnt="6"/>
      <dgm:spPr/>
      <dgm:t>
        <a:bodyPr/>
        <a:lstStyle/>
        <a:p>
          <a:endParaRPr lang="en-US"/>
        </a:p>
      </dgm:t>
    </dgm:pt>
    <dgm:pt modelId="{D44EA8AE-34CC-4A56-B52D-4222FA2E9DEA}" type="pres">
      <dgm:prSet presAssocID="{B38DC9BB-9940-4CD3-BE2B-E97DC28EB5FB}" presName="sp" presStyleCnt="0"/>
      <dgm:spPr/>
      <dgm:t>
        <a:bodyPr/>
        <a:lstStyle/>
        <a:p>
          <a:endParaRPr lang="en-US"/>
        </a:p>
      </dgm:t>
    </dgm:pt>
    <dgm:pt modelId="{AAD78C48-3449-4B98-9054-D2E54E5B5367}" type="pres">
      <dgm:prSet presAssocID="{C88FEA20-B6A6-4398-89FB-1A3248C70444}" presName="arrowAndChildren" presStyleCnt="0"/>
      <dgm:spPr/>
      <dgm:t>
        <a:bodyPr/>
        <a:lstStyle/>
        <a:p>
          <a:endParaRPr lang="en-US"/>
        </a:p>
      </dgm:t>
    </dgm:pt>
    <dgm:pt modelId="{9A5841EC-B4E6-4266-B568-24F1E7E9DC3D}" type="pres">
      <dgm:prSet presAssocID="{C88FEA20-B6A6-4398-89FB-1A3248C70444}" presName="parentTextArrow" presStyleLbl="node1" presStyleIdx="1" presStyleCnt="6" custLinFactNeighborY="2166"/>
      <dgm:spPr/>
      <dgm:t>
        <a:bodyPr/>
        <a:lstStyle/>
        <a:p>
          <a:endParaRPr lang="en-US"/>
        </a:p>
      </dgm:t>
    </dgm:pt>
    <dgm:pt modelId="{195B38E2-FF6D-49FA-AC4B-4BD406676F38}" type="pres">
      <dgm:prSet presAssocID="{333DD378-2718-4A53-B46F-97C5A2836EE5}" presName="sp" presStyleCnt="0"/>
      <dgm:spPr/>
      <dgm:t>
        <a:bodyPr/>
        <a:lstStyle/>
        <a:p>
          <a:endParaRPr lang="en-US"/>
        </a:p>
      </dgm:t>
    </dgm:pt>
    <dgm:pt modelId="{70A843F5-6ABB-4039-8BEA-8ACD8DF4807E}" type="pres">
      <dgm:prSet presAssocID="{0B86BF50-F5AD-4AA3-83A4-7EC0951CCEC7}" presName="arrowAndChildren" presStyleCnt="0"/>
      <dgm:spPr/>
      <dgm:t>
        <a:bodyPr/>
        <a:lstStyle/>
        <a:p>
          <a:endParaRPr lang="en-US"/>
        </a:p>
      </dgm:t>
    </dgm:pt>
    <dgm:pt modelId="{7CF69A62-94CF-41B6-B938-0E38EBD8276F}" type="pres">
      <dgm:prSet presAssocID="{0B86BF50-F5AD-4AA3-83A4-7EC0951CCEC7}" presName="parentTextArrow" presStyleLbl="node1" presStyleIdx="2" presStyleCnt="6"/>
      <dgm:spPr/>
      <dgm:t>
        <a:bodyPr/>
        <a:lstStyle/>
        <a:p>
          <a:endParaRPr lang="en-US"/>
        </a:p>
      </dgm:t>
    </dgm:pt>
    <dgm:pt modelId="{EEAB97CD-C010-46F5-A8F5-67913CACE310}" type="pres">
      <dgm:prSet presAssocID="{57F5FBA6-7F2C-4BA5-83AD-6F61C3D3667B}" presName="sp" presStyleCnt="0"/>
      <dgm:spPr/>
      <dgm:t>
        <a:bodyPr/>
        <a:lstStyle/>
        <a:p>
          <a:endParaRPr lang="en-US"/>
        </a:p>
      </dgm:t>
    </dgm:pt>
    <dgm:pt modelId="{83558749-36B9-4BA0-8A41-CF932753F392}" type="pres">
      <dgm:prSet presAssocID="{73986216-0AE5-4F78-9EB4-B90694A80951}" presName="arrowAndChildren" presStyleCnt="0"/>
      <dgm:spPr/>
      <dgm:t>
        <a:bodyPr/>
        <a:lstStyle/>
        <a:p>
          <a:endParaRPr lang="en-US"/>
        </a:p>
      </dgm:t>
    </dgm:pt>
    <dgm:pt modelId="{795C3E02-AED5-4A2A-954F-432812981341}" type="pres">
      <dgm:prSet presAssocID="{73986216-0AE5-4F78-9EB4-B90694A80951}" presName="parentTextArrow" presStyleLbl="node1" presStyleIdx="3" presStyleCnt="6"/>
      <dgm:spPr/>
      <dgm:t>
        <a:bodyPr/>
        <a:lstStyle/>
        <a:p>
          <a:endParaRPr lang="en-US"/>
        </a:p>
      </dgm:t>
    </dgm:pt>
    <dgm:pt modelId="{1DBA53FD-179B-4DFB-8730-9E61EEB0A9C2}" type="pres">
      <dgm:prSet presAssocID="{E490F6A7-FFA9-43CD-8DEB-5AC557230FAB}" presName="sp" presStyleCnt="0"/>
      <dgm:spPr/>
      <dgm:t>
        <a:bodyPr/>
        <a:lstStyle/>
        <a:p>
          <a:endParaRPr lang="en-US"/>
        </a:p>
      </dgm:t>
    </dgm:pt>
    <dgm:pt modelId="{2FAA93F5-C7D3-4E8D-8C94-6009AFADC1C0}" type="pres">
      <dgm:prSet presAssocID="{2263915E-EDCA-411E-BE17-F7CDD63CDC20}" presName="arrowAndChildren" presStyleCnt="0"/>
      <dgm:spPr/>
      <dgm:t>
        <a:bodyPr/>
        <a:lstStyle/>
        <a:p>
          <a:endParaRPr lang="en-US"/>
        </a:p>
      </dgm:t>
    </dgm:pt>
    <dgm:pt modelId="{67BBD7D7-15C5-4D63-A055-36770DEEEF9E}" type="pres">
      <dgm:prSet presAssocID="{2263915E-EDCA-411E-BE17-F7CDD63CDC20}" presName="parentTextArrow" presStyleLbl="node1" presStyleIdx="4" presStyleCnt="6"/>
      <dgm:spPr/>
      <dgm:t>
        <a:bodyPr/>
        <a:lstStyle/>
        <a:p>
          <a:endParaRPr lang="en-US"/>
        </a:p>
      </dgm:t>
    </dgm:pt>
    <dgm:pt modelId="{A4AE61D1-DBC3-49E7-8E2C-EC0F20BC82E3}" type="pres">
      <dgm:prSet presAssocID="{D5602493-419A-494A-A87D-0A66E8D640F0}" presName="sp" presStyleCnt="0"/>
      <dgm:spPr/>
      <dgm:t>
        <a:bodyPr/>
        <a:lstStyle/>
        <a:p>
          <a:endParaRPr lang="en-US"/>
        </a:p>
      </dgm:t>
    </dgm:pt>
    <dgm:pt modelId="{BFD0A1F5-91BE-4640-8AB3-FCF3A0778DCA}" type="pres">
      <dgm:prSet presAssocID="{02D862C1-6DF1-4A34-B9FD-5C1A22B6DF13}" presName="arrowAndChildren" presStyleCnt="0"/>
      <dgm:spPr/>
      <dgm:t>
        <a:bodyPr/>
        <a:lstStyle/>
        <a:p>
          <a:endParaRPr lang="en-US"/>
        </a:p>
      </dgm:t>
    </dgm:pt>
    <dgm:pt modelId="{88D7306F-CA3B-4D88-AAB5-27E00DBD9BC8}" type="pres">
      <dgm:prSet presAssocID="{02D862C1-6DF1-4A34-B9FD-5C1A22B6DF13}" presName="parentTextArrow" presStyleLbl="node1" presStyleIdx="5" presStyleCnt="6" custLinFactNeighborX="42059" custLinFactNeighborY="-3484"/>
      <dgm:spPr/>
      <dgm:t>
        <a:bodyPr/>
        <a:lstStyle/>
        <a:p>
          <a:endParaRPr lang="en-US"/>
        </a:p>
      </dgm:t>
    </dgm:pt>
  </dgm:ptLst>
  <dgm:cxnLst>
    <dgm:cxn modelId="{4201B2C1-E192-4BE5-8F9A-7F6EE93A0224}" srcId="{78D84DBA-0328-4386-8AC2-F37D77F6B1D4}" destId="{C88FEA20-B6A6-4398-89FB-1A3248C70444}" srcOrd="4" destOrd="0" parTransId="{8CECB7A3-E208-406C-B4D0-61E5C5054F63}" sibTransId="{B38DC9BB-9940-4CD3-BE2B-E97DC28EB5FB}"/>
    <dgm:cxn modelId="{70A7EA0B-613F-4498-B8F3-E8ABEB724F78}" type="presOf" srcId="{78D84DBA-0328-4386-8AC2-F37D77F6B1D4}" destId="{744E212C-82E2-4105-BC5B-EB63E8A0BF67}" srcOrd="0" destOrd="0" presId="urn:microsoft.com/office/officeart/2005/8/layout/process4"/>
    <dgm:cxn modelId="{1276EB14-BB62-404C-9163-DE1C7A54F58C}" type="presOf" srcId="{0B86BF50-F5AD-4AA3-83A4-7EC0951CCEC7}" destId="{7CF69A62-94CF-41B6-B938-0E38EBD8276F}" srcOrd="0" destOrd="0" presId="urn:microsoft.com/office/officeart/2005/8/layout/process4"/>
    <dgm:cxn modelId="{B35723D8-EF5F-4C3B-A31F-098C6051EC96}" srcId="{78D84DBA-0328-4386-8AC2-F37D77F6B1D4}" destId="{02D862C1-6DF1-4A34-B9FD-5C1A22B6DF13}" srcOrd="0" destOrd="0" parTransId="{F69DF6D0-D802-4A5D-9633-8DF7B2C5D660}" sibTransId="{D5602493-419A-494A-A87D-0A66E8D640F0}"/>
    <dgm:cxn modelId="{76B56FF0-1A13-46BC-9B6E-6A5B216C4650}" srcId="{78D84DBA-0328-4386-8AC2-F37D77F6B1D4}" destId="{73986216-0AE5-4F78-9EB4-B90694A80951}" srcOrd="2" destOrd="0" parTransId="{D3169F60-6408-4C90-B7A4-7F1F38096752}" sibTransId="{57F5FBA6-7F2C-4BA5-83AD-6F61C3D3667B}"/>
    <dgm:cxn modelId="{404822B1-1DE7-48D4-B6AE-EB0507026CBD}" srcId="{78D84DBA-0328-4386-8AC2-F37D77F6B1D4}" destId="{2263915E-EDCA-411E-BE17-F7CDD63CDC20}" srcOrd="1" destOrd="0" parTransId="{F76C7D1B-4047-40CD-9256-25E0D8224BBE}" sibTransId="{E490F6A7-FFA9-43CD-8DEB-5AC557230FAB}"/>
    <dgm:cxn modelId="{8FADC388-9CC7-4B57-8FB5-5683B5DBFEA1}" srcId="{78D84DBA-0328-4386-8AC2-F37D77F6B1D4}" destId="{0B86BF50-F5AD-4AA3-83A4-7EC0951CCEC7}" srcOrd="3" destOrd="0" parTransId="{B4EF9D29-1283-4C01-829B-56950B738EDB}" sibTransId="{333DD378-2718-4A53-B46F-97C5A2836EE5}"/>
    <dgm:cxn modelId="{615F1522-5160-47B7-98AC-B4545F7EBAF0}" type="presOf" srcId="{02D862C1-6DF1-4A34-B9FD-5C1A22B6DF13}" destId="{88D7306F-CA3B-4D88-AAB5-27E00DBD9BC8}" srcOrd="0" destOrd="0" presId="urn:microsoft.com/office/officeart/2005/8/layout/process4"/>
    <dgm:cxn modelId="{1C112586-576F-4616-BEE4-69FAF28BE2D1}" type="presOf" srcId="{73986216-0AE5-4F78-9EB4-B90694A80951}" destId="{795C3E02-AED5-4A2A-954F-432812981341}" srcOrd="0" destOrd="0" presId="urn:microsoft.com/office/officeart/2005/8/layout/process4"/>
    <dgm:cxn modelId="{EF0A879B-682A-40A6-B018-1932D8025D7A}" type="presOf" srcId="{2263915E-EDCA-411E-BE17-F7CDD63CDC20}" destId="{67BBD7D7-15C5-4D63-A055-36770DEEEF9E}" srcOrd="0" destOrd="0" presId="urn:microsoft.com/office/officeart/2005/8/layout/process4"/>
    <dgm:cxn modelId="{311580AA-ABF9-4E1A-A5F1-18CD32DFC42E}" type="presOf" srcId="{FC26C03D-B560-4E9E-9C89-9AE7D2AD73AE}" destId="{98374816-93AB-45E6-AB9E-297DC4D72AEB}" srcOrd="0" destOrd="0" presId="urn:microsoft.com/office/officeart/2005/8/layout/process4"/>
    <dgm:cxn modelId="{8C2CEBCD-7DCC-40BA-A070-1E4604B2ED0C}" srcId="{78D84DBA-0328-4386-8AC2-F37D77F6B1D4}" destId="{FC26C03D-B560-4E9E-9C89-9AE7D2AD73AE}" srcOrd="5" destOrd="0" parTransId="{71A22DE6-2BDE-4B5B-9854-86E0D724B0C0}" sibTransId="{5EE66B9A-1AE2-4DB4-B893-68B246A4B4F2}"/>
    <dgm:cxn modelId="{F3D0C988-1776-4B66-BEB2-D8109B079C8E}" type="presOf" srcId="{C88FEA20-B6A6-4398-89FB-1A3248C70444}" destId="{9A5841EC-B4E6-4266-B568-24F1E7E9DC3D}" srcOrd="0" destOrd="0" presId="urn:microsoft.com/office/officeart/2005/8/layout/process4"/>
    <dgm:cxn modelId="{ECC4FD5D-4099-44BE-9BA7-A29D343C236B}" type="presParOf" srcId="{744E212C-82E2-4105-BC5B-EB63E8A0BF67}" destId="{7C302686-E925-4FD5-BB6B-241988BB76D7}" srcOrd="0" destOrd="0" presId="urn:microsoft.com/office/officeart/2005/8/layout/process4"/>
    <dgm:cxn modelId="{8EE1B063-758D-438D-8381-181932A55F9A}" type="presParOf" srcId="{7C302686-E925-4FD5-BB6B-241988BB76D7}" destId="{98374816-93AB-45E6-AB9E-297DC4D72AEB}" srcOrd="0" destOrd="0" presId="urn:microsoft.com/office/officeart/2005/8/layout/process4"/>
    <dgm:cxn modelId="{47B362A2-E13F-47B5-B7CD-27CCD51C18B0}" type="presParOf" srcId="{744E212C-82E2-4105-BC5B-EB63E8A0BF67}" destId="{D44EA8AE-34CC-4A56-B52D-4222FA2E9DEA}" srcOrd="1" destOrd="0" presId="urn:microsoft.com/office/officeart/2005/8/layout/process4"/>
    <dgm:cxn modelId="{A9996F91-4005-4663-80F1-452CC8CFED41}" type="presParOf" srcId="{744E212C-82E2-4105-BC5B-EB63E8A0BF67}" destId="{AAD78C48-3449-4B98-9054-D2E54E5B5367}" srcOrd="2" destOrd="0" presId="urn:microsoft.com/office/officeart/2005/8/layout/process4"/>
    <dgm:cxn modelId="{AA321531-5AE3-443D-9A00-08DC9D72C87E}" type="presParOf" srcId="{AAD78C48-3449-4B98-9054-D2E54E5B5367}" destId="{9A5841EC-B4E6-4266-B568-24F1E7E9DC3D}" srcOrd="0" destOrd="0" presId="urn:microsoft.com/office/officeart/2005/8/layout/process4"/>
    <dgm:cxn modelId="{C581AECF-2265-47BB-ACCD-41389CFFA647}" type="presParOf" srcId="{744E212C-82E2-4105-BC5B-EB63E8A0BF67}" destId="{195B38E2-FF6D-49FA-AC4B-4BD406676F38}" srcOrd="3" destOrd="0" presId="urn:microsoft.com/office/officeart/2005/8/layout/process4"/>
    <dgm:cxn modelId="{FECCD4FE-F3FD-4480-92B6-6DB383F8FFC1}" type="presParOf" srcId="{744E212C-82E2-4105-BC5B-EB63E8A0BF67}" destId="{70A843F5-6ABB-4039-8BEA-8ACD8DF4807E}" srcOrd="4" destOrd="0" presId="urn:microsoft.com/office/officeart/2005/8/layout/process4"/>
    <dgm:cxn modelId="{48038542-D796-44EC-BBE5-DA018EF8EBEE}" type="presParOf" srcId="{70A843F5-6ABB-4039-8BEA-8ACD8DF4807E}" destId="{7CF69A62-94CF-41B6-B938-0E38EBD8276F}" srcOrd="0" destOrd="0" presId="urn:microsoft.com/office/officeart/2005/8/layout/process4"/>
    <dgm:cxn modelId="{14FC375F-7D6E-4666-A314-30CDD1A0A8EC}" type="presParOf" srcId="{744E212C-82E2-4105-BC5B-EB63E8A0BF67}" destId="{EEAB97CD-C010-46F5-A8F5-67913CACE310}" srcOrd="5" destOrd="0" presId="urn:microsoft.com/office/officeart/2005/8/layout/process4"/>
    <dgm:cxn modelId="{CD80C3AD-7BBE-479E-81FF-BB094C3960BB}" type="presParOf" srcId="{744E212C-82E2-4105-BC5B-EB63E8A0BF67}" destId="{83558749-36B9-4BA0-8A41-CF932753F392}" srcOrd="6" destOrd="0" presId="urn:microsoft.com/office/officeart/2005/8/layout/process4"/>
    <dgm:cxn modelId="{FC9615E4-532F-4ABE-89E1-76B1F20287FA}" type="presParOf" srcId="{83558749-36B9-4BA0-8A41-CF932753F392}" destId="{795C3E02-AED5-4A2A-954F-432812981341}" srcOrd="0" destOrd="0" presId="urn:microsoft.com/office/officeart/2005/8/layout/process4"/>
    <dgm:cxn modelId="{E504DCD8-DF46-4192-AC92-132030A02385}" type="presParOf" srcId="{744E212C-82E2-4105-BC5B-EB63E8A0BF67}" destId="{1DBA53FD-179B-4DFB-8730-9E61EEB0A9C2}" srcOrd="7" destOrd="0" presId="urn:microsoft.com/office/officeart/2005/8/layout/process4"/>
    <dgm:cxn modelId="{0F310221-CF94-4F26-9B03-AE454F432220}" type="presParOf" srcId="{744E212C-82E2-4105-BC5B-EB63E8A0BF67}" destId="{2FAA93F5-C7D3-4E8D-8C94-6009AFADC1C0}" srcOrd="8" destOrd="0" presId="urn:microsoft.com/office/officeart/2005/8/layout/process4"/>
    <dgm:cxn modelId="{47DFE08F-CD02-4405-B894-7019E93CFD93}" type="presParOf" srcId="{2FAA93F5-C7D3-4E8D-8C94-6009AFADC1C0}" destId="{67BBD7D7-15C5-4D63-A055-36770DEEEF9E}" srcOrd="0" destOrd="0" presId="urn:microsoft.com/office/officeart/2005/8/layout/process4"/>
    <dgm:cxn modelId="{A7CA7FD5-2D03-431A-A2C7-654A8A3D06C3}" type="presParOf" srcId="{744E212C-82E2-4105-BC5B-EB63E8A0BF67}" destId="{A4AE61D1-DBC3-49E7-8E2C-EC0F20BC82E3}" srcOrd="9" destOrd="0" presId="urn:microsoft.com/office/officeart/2005/8/layout/process4"/>
    <dgm:cxn modelId="{E52ED5FB-63CF-45B6-A665-CCBD550D827C}" type="presParOf" srcId="{744E212C-82E2-4105-BC5B-EB63E8A0BF67}" destId="{BFD0A1F5-91BE-4640-8AB3-FCF3A0778DCA}" srcOrd="10" destOrd="0" presId="urn:microsoft.com/office/officeart/2005/8/layout/process4"/>
    <dgm:cxn modelId="{774C0B53-BB47-4B44-9965-B3C7993A77AB}" type="presParOf" srcId="{BFD0A1F5-91BE-4640-8AB3-FCF3A0778DCA}" destId="{88D7306F-CA3B-4D88-AAB5-27E00DBD9BC8}"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8D84DBA-0328-4386-8AC2-F37D77F6B1D4}" type="doc">
      <dgm:prSet loTypeId="urn:microsoft.com/office/officeart/2005/8/layout/process4" loCatId="list" qsTypeId="urn:microsoft.com/office/officeart/2005/8/quickstyle/simple1" qsCatId="simple" csTypeId="urn:microsoft.com/office/officeart/2005/8/colors/accent5_3" csCatId="accent5"/>
      <dgm:spPr/>
      <dgm:t>
        <a:bodyPr/>
        <a:lstStyle/>
        <a:p>
          <a:endParaRPr lang="en-US"/>
        </a:p>
      </dgm:t>
    </dgm:pt>
    <dgm:pt modelId="{2263915E-EDCA-411E-BE17-F7CDD63CDC20}">
      <dgm:prSet custT="1"/>
      <dgm:spPr/>
      <dgm:t>
        <a:bodyPr/>
        <a:lstStyle/>
        <a:p>
          <a:pPr rtl="0"/>
          <a:r>
            <a:rPr lang="en-US" sz="2400" b="1" dirty="0" smtClean="0"/>
            <a:t>I</a:t>
          </a:r>
          <a:r>
            <a:rPr lang="en-US" sz="2400" dirty="0" smtClean="0"/>
            <a:t>ntroduction</a:t>
          </a:r>
          <a:endParaRPr lang="en-US" sz="2400" dirty="0"/>
        </a:p>
      </dgm:t>
    </dgm:pt>
    <dgm:pt modelId="{F76C7D1B-4047-40CD-9256-25E0D8224BBE}" type="parTrans" cxnId="{404822B1-1DE7-48D4-B6AE-EB0507026CBD}">
      <dgm:prSet/>
      <dgm:spPr/>
      <dgm:t>
        <a:bodyPr/>
        <a:lstStyle/>
        <a:p>
          <a:endParaRPr lang="en-US" sz="2400"/>
        </a:p>
      </dgm:t>
    </dgm:pt>
    <dgm:pt modelId="{E490F6A7-FFA9-43CD-8DEB-5AC557230FAB}" type="sibTrans" cxnId="{404822B1-1DE7-48D4-B6AE-EB0507026CBD}">
      <dgm:prSet/>
      <dgm:spPr/>
      <dgm:t>
        <a:bodyPr/>
        <a:lstStyle/>
        <a:p>
          <a:endParaRPr lang="en-US" sz="2400"/>
        </a:p>
      </dgm:t>
    </dgm:pt>
    <dgm:pt modelId="{73986216-0AE5-4F78-9EB4-B90694A80951}">
      <dgm:prSet custT="1"/>
      <dgm:spPr/>
      <dgm:t>
        <a:bodyPr/>
        <a:lstStyle/>
        <a:p>
          <a:pPr rtl="0"/>
          <a:r>
            <a:rPr lang="en-US" sz="2400" b="1" dirty="0" smtClean="0"/>
            <a:t>P</a:t>
          </a:r>
          <a:r>
            <a:rPr lang="en-US" sz="2400" dirty="0" smtClean="0"/>
            <a:t>resentation</a:t>
          </a:r>
          <a:endParaRPr lang="en-US" sz="2400" dirty="0"/>
        </a:p>
      </dgm:t>
    </dgm:pt>
    <dgm:pt modelId="{D3169F60-6408-4C90-B7A4-7F1F38096752}" type="parTrans" cxnId="{76B56FF0-1A13-46BC-9B6E-6A5B216C4650}">
      <dgm:prSet/>
      <dgm:spPr/>
      <dgm:t>
        <a:bodyPr/>
        <a:lstStyle/>
        <a:p>
          <a:endParaRPr lang="en-US" sz="2400"/>
        </a:p>
      </dgm:t>
    </dgm:pt>
    <dgm:pt modelId="{57F5FBA6-7F2C-4BA5-83AD-6F61C3D3667B}" type="sibTrans" cxnId="{76B56FF0-1A13-46BC-9B6E-6A5B216C4650}">
      <dgm:prSet/>
      <dgm:spPr/>
      <dgm:t>
        <a:bodyPr/>
        <a:lstStyle/>
        <a:p>
          <a:endParaRPr lang="en-US" sz="2400"/>
        </a:p>
      </dgm:t>
    </dgm:pt>
    <dgm:pt modelId="{0B86BF50-F5AD-4AA3-83A4-7EC0951CCEC7}">
      <dgm:prSet custT="1"/>
      <dgm:spPr/>
      <dgm:t>
        <a:bodyPr/>
        <a:lstStyle/>
        <a:p>
          <a:pPr rtl="0"/>
          <a:r>
            <a:rPr lang="en-US" sz="2400" b="1" dirty="0" smtClean="0"/>
            <a:t>P</a:t>
          </a:r>
          <a:r>
            <a:rPr lang="en-US" sz="2400" dirty="0" smtClean="0"/>
            <a:t>ractice</a:t>
          </a:r>
          <a:endParaRPr lang="en-US" sz="2400" dirty="0"/>
        </a:p>
      </dgm:t>
    </dgm:pt>
    <dgm:pt modelId="{B4EF9D29-1283-4C01-829B-56950B738EDB}" type="parTrans" cxnId="{8FADC388-9CC7-4B57-8FB5-5683B5DBFEA1}">
      <dgm:prSet/>
      <dgm:spPr/>
      <dgm:t>
        <a:bodyPr/>
        <a:lstStyle/>
        <a:p>
          <a:endParaRPr lang="en-US" sz="2400"/>
        </a:p>
      </dgm:t>
    </dgm:pt>
    <dgm:pt modelId="{333DD378-2718-4A53-B46F-97C5A2836EE5}" type="sibTrans" cxnId="{8FADC388-9CC7-4B57-8FB5-5683B5DBFEA1}">
      <dgm:prSet/>
      <dgm:spPr/>
      <dgm:t>
        <a:bodyPr/>
        <a:lstStyle/>
        <a:p>
          <a:endParaRPr lang="en-US" sz="2400"/>
        </a:p>
      </dgm:t>
    </dgm:pt>
    <dgm:pt modelId="{C88FEA20-B6A6-4398-89FB-1A3248C70444}">
      <dgm:prSet custT="1"/>
      <dgm:spPr/>
      <dgm:t>
        <a:bodyPr/>
        <a:lstStyle/>
        <a:p>
          <a:pPr rtl="0"/>
          <a:r>
            <a:rPr lang="en-US" sz="2400" b="1" dirty="0" smtClean="0"/>
            <a:t>E</a:t>
          </a:r>
          <a:r>
            <a:rPr lang="en-US" sz="2400" dirty="0" smtClean="0"/>
            <a:t>valuation</a:t>
          </a:r>
          <a:endParaRPr lang="en-US" sz="2400" dirty="0"/>
        </a:p>
      </dgm:t>
    </dgm:pt>
    <dgm:pt modelId="{8CECB7A3-E208-406C-B4D0-61E5C5054F63}" type="parTrans" cxnId="{4201B2C1-E192-4BE5-8F9A-7F6EE93A0224}">
      <dgm:prSet/>
      <dgm:spPr/>
      <dgm:t>
        <a:bodyPr/>
        <a:lstStyle/>
        <a:p>
          <a:endParaRPr lang="en-US" sz="2400"/>
        </a:p>
      </dgm:t>
    </dgm:pt>
    <dgm:pt modelId="{B38DC9BB-9940-4CD3-BE2B-E97DC28EB5FB}" type="sibTrans" cxnId="{4201B2C1-E192-4BE5-8F9A-7F6EE93A0224}">
      <dgm:prSet/>
      <dgm:spPr/>
      <dgm:t>
        <a:bodyPr/>
        <a:lstStyle/>
        <a:p>
          <a:endParaRPr lang="en-US" sz="2400"/>
        </a:p>
      </dgm:t>
    </dgm:pt>
    <dgm:pt modelId="{FC26C03D-B560-4E9E-9C89-9AE7D2AD73AE}">
      <dgm:prSet custT="1"/>
      <dgm:spPr/>
      <dgm:t>
        <a:bodyPr/>
        <a:lstStyle/>
        <a:p>
          <a:pPr rtl="0"/>
          <a:r>
            <a:rPr lang="en-US" sz="2400" b="1" dirty="0" smtClean="0"/>
            <a:t>A</a:t>
          </a:r>
          <a:r>
            <a:rPr lang="en-US" sz="2400" dirty="0" smtClean="0"/>
            <a:t>pplication</a:t>
          </a:r>
          <a:endParaRPr lang="en-US" sz="2400" dirty="0"/>
        </a:p>
      </dgm:t>
    </dgm:pt>
    <dgm:pt modelId="{71A22DE6-2BDE-4B5B-9854-86E0D724B0C0}" type="parTrans" cxnId="{8C2CEBCD-7DCC-40BA-A070-1E4604B2ED0C}">
      <dgm:prSet/>
      <dgm:spPr/>
      <dgm:t>
        <a:bodyPr/>
        <a:lstStyle/>
        <a:p>
          <a:endParaRPr lang="en-US" sz="2400"/>
        </a:p>
      </dgm:t>
    </dgm:pt>
    <dgm:pt modelId="{5EE66B9A-1AE2-4DB4-B893-68B246A4B4F2}" type="sibTrans" cxnId="{8C2CEBCD-7DCC-40BA-A070-1E4604B2ED0C}">
      <dgm:prSet/>
      <dgm:spPr/>
      <dgm:t>
        <a:bodyPr/>
        <a:lstStyle/>
        <a:p>
          <a:endParaRPr lang="en-US" sz="2400"/>
        </a:p>
      </dgm:t>
    </dgm:pt>
    <dgm:pt modelId="{02D862C1-6DF1-4A34-B9FD-5C1A22B6DF13}">
      <dgm:prSet custT="1"/>
      <dgm:spPr/>
      <dgm:t>
        <a:bodyPr/>
        <a:lstStyle/>
        <a:p>
          <a:pPr rtl="0"/>
          <a:r>
            <a:rPr lang="en-US" sz="2400" b="1" dirty="0" smtClean="0"/>
            <a:t>W</a:t>
          </a:r>
          <a:r>
            <a:rPr lang="en-US" sz="2400" dirty="0" smtClean="0"/>
            <a:t>arm Up</a:t>
          </a:r>
          <a:endParaRPr lang="en-US" sz="2400" dirty="0"/>
        </a:p>
      </dgm:t>
    </dgm:pt>
    <dgm:pt modelId="{D5602493-419A-494A-A87D-0A66E8D640F0}" type="sibTrans" cxnId="{B35723D8-EF5F-4C3B-A31F-098C6051EC96}">
      <dgm:prSet/>
      <dgm:spPr/>
      <dgm:t>
        <a:bodyPr/>
        <a:lstStyle/>
        <a:p>
          <a:endParaRPr lang="en-US" sz="2400"/>
        </a:p>
      </dgm:t>
    </dgm:pt>
    <dgm:pt modelId="{F69DF6D0-D802-4A5D-9633-8DF7B2C5D660}" type="parTrans" cxnId="{B35723D8-EF5F-4C3B-A31F-098C6051EC96}">
      <dgm:prSet/>
      <dgm:spPr/>
      <dgm:t>
        <a:bodyPr/>
        <a:lstStyle/>
        <a:p>
          <a:endParaRPr lang="en-US" sz="2400"/>
        </a:p>
      </dgm:t>
    </dgm:pt>
    <dgm:pt modelId="{744E212C-82E2-4105-BC5B-EB63E8A0BF67}" type="pres">
      <dgm:prSet presAssocID="{78D84DBA-0328-4386-8AC2-F37D77F6B1D4}" presName="Name0" presStyleCnt="0">
        <dgm:presLayoutVars>
          <dgm:dir/>
          <dgm:animLvl val="lvl"/>
          <dgm:resizeHandles val="exact"/>
        </dgm:presLayoutVars>
      </dgm:prSet>
      <dgm:spPr/>
      <dgm:t>
        <a:bodyPr/>
        <a:lstStyle/>
        <a:p>
          <a:endParaRPr lang="en-US"/>
        </a:p>
      </dgm:t>
    </dgm:pt>
    <dgm:pt modelId="{7C302686-E925-4FD5-BB6B-241988BB76D7}" type="pres">
      <dgm:prSet presAssocID="{FC26C03D-B560-4E9E-9C89-9AE7D2AD73AE}" presName="boxAndChildren" presStyleCnt="0"/>
      <dgm:spPr/>
      <dgm:t>
        <a:bodyPr/>
        <a:lstStyle/>
        <a:p>
          <a:endParaRPr lang="en-US"/>
        </a:p>
      </dgm:t>
    </dgm:pt>
    <dgm:pt modelId="{98374816-93AB-45E6-AB9E-297DC4D72AEB}" type="pres">
      <dgm:prSet presAssocID="{FC26C03D-B560-4E9E-9C89-9AE7D2AD73AE}" presName="parentTextBox" presStyleLbl="node1" presStyleIdx="0" presStyleCnt="6"/>
      <dgm:spPr/>
      <dgm:t>
        <a:bodyPr/>
        <a:lstStyle/>
        <a:p>
          <a:endParaRPr lang="en-US"/>
        </a:p>
      </dgm:t>
    </dgm:pt>
    <dgm:pt modelId="{D44EA8AE-34CC-4A56-B52D-4222FA2E9DEA}" type="pres">
      <dgm:prSet presAssocID="{B38DC9BB-9940-4CD3-BE2B-E97DC28EB5FB}" presName="sp" presStyleCnt="0"/>
      <dgm:spPr/>
      <dgm:t>
        <a:bodyPr/>
        <a:lstStyle/>
        <a:p>
          <a:endParaRPr lang="en-US"/>
        </a:p>
      </dgm:t>
    </dgm:pt>
    <dgm:pt modelId="{AAD78C48-3449-4B98-9054-D2E54E5B5367}" type="pres">
      <dgm:prSet presAssocID="{C88FEA20-B6A6-4398-89FB-1A3248C70444}" presName="arrowAndChildren" presStyleCnt="0"/>
      <dgm:spPr/>
      <dgm:t>
        <a:bodyPr/>
        <a:lstStyle/>
        <a:p>
          <a:endParaRPr lang="en-US"/>
        </a:p>
      </dgm:t>
    </dgm:pt>
    <dgm:pt modelId="{9A5841EC-B4E6-4266-B568-24F1E7E9DC3D}" type="pres">
      <dgm:prSet presAssocID="{C88FEA20-B6A6-4398-89FB-1A3248C70444}" presName="parentTextArrow" presStyleLbl="node1" presStyleIdx="1" presStyleCnt="6" custLinFactNeighborY="2166"/>
      <dgm:spPr/>
      <dgm:t>
        <a:bodyPr/>
        <a:lstStyle/>
        <a:p>
          <a:endParaRPr lang="en-US"/>
        </a:p>
      </dgm:t>
    </dgm:pt>
    <dgm:pt modelId="{195B38E2-FF6D-49FA-AC4B-4BD406676F38}" type="pres">
      <dgm:prSet presAssocID="{333DD378-2718-4A53-B46F-97C5A2836EE5}" presName="sp" presStyleCnt="0"/>
      <dgm:spPr/>
      <dgm:t>
        <a:bodyPr/>
        <a:lstStyle/>
        <a:p>
          <a:endParaRPr lang="en-US"/>
        </a:p>
      </dgm:t>
    </dgm:pt>
    <dgm:pt modelId="{70A843F5-6ABB-4039-8BEA-8ACD8DF4807E}" type="pres">
      <dgm:prSet presAssocID="{0B86BF50-F5AD-4AA3-83A4-7EC0951CCEC7}" presName="arrowAndChildren" presStyleCnt="0"/>
      <dgm:spPr/>
      <dgm:t>
        <a:bodyPr/>
        <a:lstStyle/>
        <a:p>
          <a:endParaRPr lang="en-US"/>
        </a:p>
      </dgm:t>
    </dgm:pt>
    <dgm:pt modelId="{7CF69A62-94CF-41B6-B938-0E38EBD8276F}" type="pres">
      <dgm:prSet presAssocID="{0B86BF50-F5AD-4AA3-83A4-7EC0951CCEC7}" presName="parentTextArrow" presStyleLbl="node1" presStyleIdx="2" presStyleCnt="6"/>
      <dgm:spPr/>
      <dgm:t>
        <a:bodyPr/>
        <a:lstStyle/>
        <a:p>
          <a:endParaRPr lang="en-US"/>
        </a:p>
      </dgm:t>
    </dgm:pt>
    <dgm:pt modelId="{EEAB97CD-C010-46F5-A8F5-67913CACE310}" type="pres">
      <dgm:prSet presAssocID="{57F5FBA6-7F2C-4BA5-83AD-6F61C3D3667B}" presName="sp" presStyleCnt="0"/>
      <dgm:spPr/>
      <dgm:t>
        <a:bodyPr/>
        <a:lstStyle/>
        <a:p>
          <a:endParaRPr lang="en-US"/>
        </a:p>
      </dgm:t>
    </dgm:pt>
    <dgm:pt modelId="{83558749-36B9-4BA0-8A41-CF932753F392}" type="pres">
      <dgm:prSet presAssocID="{73986216-0AE5-4F78-9EB4-B90694A80951}" presName="arrowAndChildren" presStyleCnt="0"/>
      <dgm:spPr/>
      <dgm:t>
        <a:bodyPr/>
        <a:lstStyle/>
        <a:p>
          <a:endParaRPr lang="en-US"/>
        </a:p>
      </dgm:t>
    </dgm:pt>
    <dgm:pt modelId="{795C3E02-AED5-4A2A-954F-432812981341}" type="pres">
      <dgm:prSet presAssocID="{73986216-0AE5-4F78-9EB4-B90694A80951}" presName="parentTextArrow" presStyleLbl="node1" presStyleIdx="3" presStyleCnt="6"/>
      <dgm:spPr/>
      <dgm:t>
        <a:bodyPr/>
        <a:lstStyle/>
        <a:p>
          <a:endParaRPr lang="en-US"/>
        </a:p>
      </dgm:t>
    </dgm:pt>
    <dgm:pt modelId="{1DBA53FD-179B-4DFB-8730-9E61EEB0A9C2}" type="pres">
      <dgm:prSet presAssocID="{E490F6A7-FFA9-43CD-8DEB-5AC557230FAB}" presName="sp" presStyleCnt="0"/>
      <dgm:spPr/>
      <dgm:t>
        <a:bodyPr/>
        <a:lstStyle/>
        <a:p>
          <a:endParaRPr lang="en-US"/>
        </a:p>
      </dgm:t>
    </dgm:pt>
    <dgm:pt modelId="{2FAA93F5-C7D3-4E8D-8C94-6009AFADC1C0}" type="pres">
      <dgm:prSet presAssocID="{2263915E-EDCA-411E-BE17-F7CDD63CDC20}" presName="arrowAndChildren" presStyleCnt="0"/>
      <dgm:spPr/>
      <dgm:t>
        <a:bodyPr/>
        <a:lstStyle/>
        <a:p>
          <a:endParaRPr lang="en-US"/>
        </a:p>
      </dgm:t>
    </dgm:pt>
    <dgm:pt modelId="{67BBD7D7-15C5-4D63-A055-36770DEEEF9E}" type="pres">
      <dgm:prSet presAssocID="{2263915E-EDCA-411E-BE17-F7CDD63CDC20}" presName="parentTextArrow" presStyleLbl="node1" presStyleIdx="4" presStyleCnt="6"/>
      <dgm:spPr/>
      <dgm:t>
        <a:bodyPr/>
        <a:lstStyle/>
        <a:p>
          <a:endParaRPr lang="en-US"/>
        </a:p>
      </dgm:t>
    </dgm:pt>
    <dgm:pt modelId="{A4AE61D1-DBC3-49E7-8E2C-EC0F20BC82E3}" type="pres">
      <dgm:prSet presAssocID="{D5602493-419A-494A-A87D-0A66E8D640F0}" presName="sp" presStyleCnt="0"/>
      <dgm:spPr/>
      <dgm:t>
        <a:bodyPr/>
        <a:lstStyle/>
        <a:p>
          <a:endParaRPr lang="en-US"/>
        </a:p>
      </dgm:t>
    </dgm:pt>
    <dgm:pt modelId="{BFD0A1F5-91BE-4640-8AB3-FCF3A0778DCA}" type="pres">
      <dgm:prSet presAssocID="{02D862C1-6DF1-4A34-B9FD-5C1A22B6DF13}" presName="arrowAndChildren" presStyleCnt="0"/>
      <dgm:spPr/>
      <dgm:t>
        <a:bodyPr/>
        <a:lstStyle/>
        <a:p>
          <a:endParaRPr lang="en-US"/>
        </a:p>
      </dgm:t>
    </dgm:pt>
    <dgm:pt modelId="{88D7306F-CA3B-4D88-AAB5-27E00DBD9BC8}" type="pres">
      <dgm:prSet presAssocID="{02D862C1-6DF1-4A34-B9FD-5C1A22B6DF13}" presName="parentTextArrow" presStyleLbl="node1" presStyleIdx="5" presStyleCnt="6" custLinFactNeighborX="42059" custLinFactNeighborY="-3484"/>
      <dgm:spPr/>
      <dgm:t>
        <a:bodyPr/>
        <a:lstStyle/>
        <a:p>
          <a:endParaRPr lang="en-US"/>
        </a:p>
      </dgm:t>
    </dgm:pt>
  </dgm:ptLst>
  <dgm:cxnLst>
    <dgm:cxn modelId="{3717DEBF-68E4-4C5F-88E3-BEC6DF3FA7FB}" type="presOf" srcId="{78D84DBA-0328-4386-8AC2-F37D77F6B1D4}" destId="{744E212C-82E2-4105-BC5B-EB63E8A0BF67}" srcOrd="0" destOrd="0" presId="urn:microsoft.com/office/officeart/2005/8/layout/process4"/>
    <dgm:cxn modelId="{4201B2C1-E192-4BE5-8F9A-7F6EE93A0224}" srcId="{78D84DBA-0328-4386-8AC2-F37D77F6B1D4}" destId="{C88FEA20-B6A6-4398-89FB-1A3248C70444}" srcOrd="4" destOrd="0" parTransId="{8CECB7A3-E208-406C-B4D0-61E5C5054F63}" sibTransId="{B38DC9BB-9940-4CD3-BE2B-E97DC28EB5FB}"/>
    <dgm:cxn modelId="{C8A332C2-EAF4-4017-8C68-254877FF68F6}" type="presOf" srcId="{73986216-0AE5-4F78-9EB4-B90694A80951}" destId="{795C3E02-AED5-4A2A-954F-432812981341}" srcOrd="0" destOrd="0" presId="urn:microsoft.com/office/officeart/2005/8/layout/process4"/>
    <dgm:cxn modelId="{B35723D8-EF5F-4C3B-A31F-098C6051EC96}" srcId="{78D84DBA-0328-4386-8AC2-F37D77F6B1D4}" destId="{02D862C1-6DF1-4A34-B9FD-5C1A22B6DF13}" srcOrd="0" destOrd="0" parTransId="{F69DF6D0-D802-4A5D-9633-8DF7B2C5D660}" sibTransId="{D5602493-419A-494A-A87D-0A66E8D640F0}"/>
    <dgm:cxn modelId="{76B56FF0-1A13-46BC-9B6E-6A5B216C4650}" srcId="{78D84DBA-0328-4386-8AC2-F37D77F6B1D4}" destId="{73986216-0AE5-4F78-9EB4-B90694A80951}" srcOrd="2" destOrd="0" parTransId="{D3169F60-6408-4C90-B7A4-7F1F38096752}" sibTransId="{57F5FBA6-7F2C-4BA5-83AD-6F61C3D3667B}"/>
    <dgm:cxn modelId="{404822B1-1DE7-48D4-B6AE-EB0507026CBD}" srcId="{78D84DBA-0328-4386-8AC2-F37D77F6B1D4}" destId="{2263915E-EDCA-411E-BE17-F7CDD63CDC20}" srcOrd="1" destOrd="0" parTransId="{F76C7D1B-4047-40CD-9256-25E0D8224BBE}" sibTransId="{E490F6A7-FFA9-43CD-8DEB-5AC557230FAB}"/>
    <dgm:cxn modelId="{48B55684-C64A-4F6C-8F18-905348516CF4}" type="presOf" srcId="{C88FEA20-B6A6-4398-89FB-1A3248C70444}" destId="{9A5841EC-B4E6-4266-B568-24F1E7E9DC3D}" srcOrd="0" destOrd="0" presId="urn:microsoft.com/office/officeart/2005/8/layout/process4"/>
    <dgm:cxn modelId="{8FADC388-9CC7-4B57-8FB5-5683B5DBFEA1}" srcId="{78D84DBA-0328-4386-8AC2-F37D77F6B1D4}" destId="{0B86BF50-F5AD-4AA3-83A4-7EC0951CCEC7}" srcOrd="3" destOrd="0" parTransId="{B4EF9D29-1283-4C01-829B-56950B738EDB}" sibTransId="{333DD378-2718-4A53-B46F-97C5A2836EE5}"/>
    <dgm:cxn modelId="{791379D6-E77D-49C6-83C3-EEFE187FEC96}" type="presOf" srcId="{02D862C1-6DF1-4A34-B9FD-5C1A22B6DF13}" destId="{88D7306F-CA3B-4D88-AAB5-27E00DBD9BC8}" srcOrd="0" destOrd="0" presId="urn:microsoft.com/office/officeart/2005/8/layout/process4"/>
    <dgm:cxn modelId="{BD0A3747-4801-4137-9859-F89F88F4E2AA}" type="presOf" srcId="{0B86BF50-F5AD-4AA3-83A4-7EC0951CCEC7}" destId="{7CF69A62-94CF-41B6-B938-0E38EBD8276F}" srcOrd="0" destOrd="0" presId="urn:microsoft.com/office/officeart/2005/8/layout/process4"/>
    <dgm:cxn modelId="{8C2CEBCD-7DCC-40BA-A070-1E4604B2ED0C}" srcId="{78D84DBA-0328-4386-8AC2-F37D77F6B1D4}" destId="{FC26C03D-B560-4E9E-9C89-9AE7D2AD73AE}" srcOrd="5" destOrd="0" parTransId="{71A22DE6-2BDE-4B5B-9854-86E0D724B0C0}" sibTransId="{5EE66B9A-1AE2-4DB4-B893-68B246A4B4F2}"/>
    <dgm:cxn modelId="{36A806C5-19D4-43A3-85BB-6411F9FE91B1}" type="presOf" srcId="{FC26C03D-B560-4E9E-9C89-9AE7D2AD73AE}" destId="{98374816-93AB-45E6-AB9E-297DC4D72AEB}" srcOrd="0" destOrd="0" presId="urn:microsoft.com/office/officeart/2005/8/layout/process4"/>
    <dgm:cxn modelId="{EF78F194-DD37-4E3D-AE45-B9700525B124}" type="presOf" srcId="{2263915E-EDCA-411E-BE17-F7CDD63CDC20}" destId="{67BBD7D7-15C5-4D63-A055-36770DEEEF9E}" srcOrd="0" destOrd="0" presId="urn:microsoft.com/office/officeart/2005/8/layout/process4"/>
    <dgm:cxn modelId="{824FE3ED-D15C-45EF-BE4B-0719D5D14DBE}" type="presParOf" srcId="{744E212C-82E2-4105-BC5B-EB63E8A0BF67}" destId="{7C302686-E925-4FD5-BB6B-241988BB76D7}" srcOrd="0" destOrd="0" presId="urn:microsoft.com/office/officeart/2005/8/layout/process4"/>
    <dgm:cxn modelId="{F436CD3E-0343-4C2D-B852-CDE3A33F20F0}" type="presParOf" srcId="{7C302686-E925-4FD5-BB6B-241988BB76D7}" destId="{98374816-93AB-45E6-AB9E-297DC4D72AEB}" srcOrd="0" destOrd="0" presId="urn:microsoft.com/office/officeart/2005/8/layout/process4"/>
    <dgm:cxn modelId="{1FF42BB4-3298-4D2F-81D9-B6D13E77A4BD}" type="presParOf" srcId="{744E212C-82E2-4105-BC5B-EB63E8A0BF67}" destId="{D44EA8AE-34CC-4A56-B52D-4222FA2E9DEA}" srcOrd="1" destOrd="0" presId="urn:microsoft.com/office/officeart/2005/8/layout/process4"/>
    <dgm:cxn modelId="{A250DDFF-E261-44BA-BAB5-F47EC1256ABB}" type="presParOf" srcId="{744E212C-82E2-4105-BC5B-EB63E8A0BF67}" destId="{AAD78C48-3449-4B98-9054-D2E54E5B5367}" srcOrd="2" destOrd="0" presId="urn:microsoft.com/office/officeart/2005/8/layout/process4"/>
    <dgm:cxn modelId="{196D5BCE-AE98-4B31-9FA5-64462FF7A493}" type="presParOf" srcId="{AAD78C48-3449-4B98-9054-D2E54E5B5367}" destId="{9A5841EC-B4E6-4266-B568-24F1E7E9DC3D}" srcOrd="0" destOrd="0" presId="urn:microsoft.com/office/officeart/2005/8/layout/process4"/>
    <dgm:cxn modelId="{48167C39-DEBF-45A1-93BF-D3236AEE9259}" type="presParOf" srcId="{744E212C-82E2-4105-BC5B-EB63E8A0BF67}" destId="{195B38E2-FF6D-49FA-AC4B-4BD406676F38}" srcOrd="3" destOrd="0" presId="urn:microsoft.com/office/officeart/2005/8/layout/process4"/>
    <dgm:cxn modelId="{CE4D19E8-C209-43C0-B326-4890153DDE07}" type="presParOf" srcId="{744E212C-82E2-4105-BC5B-EB63E8A0BF67}" destId="{70A843F5-6ABB-4039-8BEA-8ACD8DF4807E}" srcOrd="4" destOrd="0" presId="urn:microsoft.com/office/officeart/2005/8/layout/process4"/>
    <dgm:cxn modelId="{215E1471-E759-49C9-B900-FB6C6AFAF5B5}" type="presParOf" srcId="{70A843F5-6ABB-4039-8BEA-8ACD8DF4807E}" destId="{7CF69A62-94CF-41B6-B938-0E38EBD8276F}" srcOrd="0" destOrd="0" presId="urn:microsoft.com/office/officeart/2005/8/layout/process4"/>
    <dgm:cxn modelId="{0263222A-8843-46CD-9687-3A49C3622D28}" type="presParOf" srcId="{744E212C-82E2-4105-BC5B-EB63E8A0BF67}" destId="{EEAB97CD-C010-46F5-A8F5-67913CACE310}" srcOrd="5" destOrd="0" presId="urn:microsoft.com/office/officeart/2005/8/layout/process4"/>
    <dgm:cxn modelId="{77285ADF-4F3E-4B9C-B884-39D160CBC894}" type="presParOf" srcId="{744E212C-82E2-4105-BC5B-EB63E8A0BF67}" destId="{83558749-36B9-4BA0-8A41-CF932753F392}" srcOrd="6" destOrd="0" presId="urn:microsoft.com/office/officeart/2005/8/layout/process4"/>
    <dgm:cxn modelId="{49957F8B-3BC6-4F31-B645-30F6EFBF72E6}" type="presParOf" srcId="{83558749-36B9-4BA0-8A41-CF932753F392}" destId="{795C3E02-AED5-4A2A-954F-432812981341}" srcOrd="0" destOrd="0" presId="urn:microsoft.com/office/officeart/2005/8/layout/process4"/>
    <dgm:cxn modelId="{D17F946E-6050-4799-A776-7F8131A063AA}" type="presParOf" srcId="{744E212C-82E2-4105-BC5B-EB63E8A0BF67}" destId="{1DBA53FD-179B-4DFB-8730-9E61EEB0A9C2}" srcOrd="7" destOrd="0" presId="urn:microsoft.com/office/officeart/2005/8/layout/process4"/>
    <dgm:cxn modelId="{D08D5316-C9BE-48D0-A814-8AE6929F6DF2}" type="presParOf" srcId="{744E212C-82E2-4105-BC5B-EB63E8A0BF67}" destId="{2FAA93F5-C7D3-4E8D-8C94-6009AFADC1C0}" srcOrd="8" destOrd="0" presId="urn:microsoft.com/office/officeart/2005/8/layout/process4"/>
    <dgm:cxn modelId="{B74F1C43-7426-4DA2-B436-C0E05FF3DBD2}" type="presParOf" srcId="{2FAA93F5-C7D3-4E8D-8C94-6009AFADC1C0}" destId="{67BBD7D7-15C5-4D63-A055-36770DEEEF9E}" srcOrd="0" destOrd="0" presId="urn:microsoft.com/office/officeart/2005/8/layout/process4"/>
    <dgm:cxn modelId="{94235E03-4B5C-4589-9E46-2336B7883844}" type="presParOf" srcId="{744E212C-82E2-4105-BC5B-EB63E8A0BF67}" destId="{A4AE61D1-DBC3-49E7-8E2C-EC0F20BC82E3}" srcOrd="9" destOrd="0" presId="urn:microsoft.com/office/officeart/2005/8/layout/process4"/>
    <dgm:cxn modelId="{D5EBB360-1266-42CA-B8F5-08237B8F53F5}" type="presParOf" srcId="{744E212C-82E2-4105-BC5B-EB63E8A0BF67}" destId="{BFD0A1F5-91BE-4640-8AB3-FCF3A0778DCA}" srcOrd="10" destOrd="0" presId="urn:microsoft.com/office/officeart/2005/8/layout/process4"/>
    <dgm:cxn modelId="{8CB2B300-7FC8-4A94-885D-877BCCE1ECEB}" type="presParOf" srcId="{BFD0A1F5-91BE-4640-8AB3-FCF3A0778DCA}" destId="{88D7306F-CA3B-4D88-AAB5-27E00DBD9BC8}"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9DFB63-F2F1-4110-B45C-7AE5D1EE7853}">
      <dsp:nvSpPr>
        <dsp:cNvPr id="0" name=""/>
        <dsp:cNvSpPr/>
      </dsp:nvSpPr>
      <dsp:spPr>
        <a:xfrm>
          <a:off x="1830497" y="300293"/>
          <a:ext cx="3467201" cy="3467389"/>
        </a:xfrm>
        <a:prstGeom prst="ellipse">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n-US" sz="4000" b="1" kern="1200" dirty="0" smtClean="0">
              <a:solidFill>
                <a:schemeClr val="bg1"/>
              </a:solidFill>
            </a:rPr>
            <a:t>Open  Pedagogy</a:t>
          </a:r>
          <a:endParaRPr lang="en-US" sz="4000" b="1" kern="1200" dirty="0">
            <a:solidFill>
              <a:schemeClr val="bg1"/>
            </a:solidFill>
          </a:endParaRPr>
        </a:p>
      </dsp:txBody>
      <dsp:txXfrm>
        <a:off x="2338257" y="808080"/>
        <a:ext cx="2451681" cy="2451815"/>
      </dsp:txXfrm>
    </dsp:sp>
    <dsp:sp modelId="{EBC721F4-A373-4674-AF66-2CEB49545B91}">
      <dsp:nvSpPr>
        <dsp:cNvPr id="0" name=""/>
        <dsp:cNvSpPr/>
      </dsp:nvSpPr>
      <dsp:spPr>
        <a:xfrm>
          <a:off x="3365138" y="-105984"/>
          <a:ext cx="385481" cy="385897"/>
        </a:xfrm>
        <a:prstGeom prst="ellipse">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1EA1DF-9864-43BB-BF68-B8FB471A92C9}">
      <dsp:nvSpPr>
        <dsp:cNvPr id="0" name=""/>
        <dsp:cNvSpPr/>
      </dsp:nvSpPr>
      <dsp:spPr>
        <a:xfrm>
          <a:off x="2057225" y="2903738"/>
          <a:ext cx="279509" cy="279336"/>
        </a:xfrm>
        <a:prstGeom prst="ellipse">
          <a:avLst/>
        </a:prstGeom>
        <a:solidFill>
          <a:schemeClr val="accent1">
            <a:shade val="80000"/>
            <a:hueOff val="16954"/>
            <a:satOff val="323"/>
            <a:lumOff val="14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F8EE8A7-D13E-4479-BFC4-28151FE9DDBB}">
      <dsp:nvSpPr>
        <dsp:cNvPr id="0" name=""/>
        <dsp:cNvSpPr/>
      </dsp:nvSpPr>
      <dsp:spPr>
        <a:xfrm>
          <a:off x="5163544" y="1743537"/>
          <a:ext cx="279509" cy="279336"/>
        </a:xfrm>
        <a:prstGeom prst="ellipse">
          <a:avLst/>
        </a:prstGeom>
        <a:solidFill>
          <a:schemeClr val="accent1">
            <a:shade val="80000"/>
            <a:hueOff val="33908"/>
            <a:satOff val="647"/>
            <a:lumOff val="28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4353567-7763-4A6C-9AA6-080B4EB050F3}">
      <dsp:nvSpPr>
        <dsp:cNvPr id="0" name=""/>
        <dsp:cNvSpPr/>
      </dsp:nvSpPr>
      <dsp:spPr>
        <a:xfrm>
          <a:off x="3741374" y="3559008"/>
          <a:ext cx="385481" cy="385897"/>
        </a:xfrm>
        <a:prstGeom prst="ellipse">
          <a:avLst/>
        </a:prstGeom>
        <a:solidFill>
          <a:schemeClr val="accent1">
            <a:shade val="80000"/>
            <a:hueOff val="50862"/>
            <a:satOff val="970"/>
            <a:lumOff val="42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C83D8D0-0D58-4A05-A870-C680C114AD26}">
      <dsp:nvSpPr>
        <dsp:cNvPr id="0" name=""/>
        <dsp:cNvSpPr/>
      </dsp:nvSpPr>
      <dsp:spPr>
        <a:xfrm>
          <a:off x="2530876" y="441824"/>
          <a:ext cx="279509" cy="279336"/>
        </a:xfrm>
        <a:prstGeom prst="ellipse">
          <a:avLst/>
        </a:prstGeom>
        <a:solidFill>
          <a:schemeClr val="accent1">
            <a:shade val="80000"/>
            <a:hueOff val="67816"/>
            <a:satOff val="1294"/>
            <a:lumOff val="57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ACFD312-2D94-43D2-9D93-5A0C60653E22}">
      <dsp:nvSpPr>
        <dsp:cNvPr id="0" name=""/>
        <dsp:cNvSpPr/>
      </dsp:nvSpPr>
      <dsp:spPr>
        <a:xfrm>
          <a:off x="1749950" y="2276061"/>
          <a:ext cx="279509" cy="279336"/>
        </a:xfrm>
        <a:prstGeom prst="ellipse">
          <a:avLst/>
        </a:prstGeom>
        <a:solidFill>
          <a:schemeClr val="accent1">
            <a:shade val="80000"/>
            <a:hueOff val="84770"/>
            <a:satOff val="1617"/>
            <a:lumOff val="71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C4A67C7-ECA0-497F-BAA2-F1811FAF322F}">
      <dsp:nvSpPr>
        <dsp:cNvPr id="0" name=""/>
        <dsp:cNvSpPr/>
      </dsp:nvSpPr>
      <dsp:spPr>
        <a:xfrm>
          <a:off x="-89836" y="285236"/>
          <a:ext cx="2194555" cy="2194556"/>
        </a:xfrm>
        <a:prstGeom prst="ellipse">
          <a:avLst/>
        </a:prstGeom>
        <a:solidFill>
          <a:schemeClr val="accent1">
            <a:shade val="80000"/>
            <a:hueOff val="101724"/>
            <a:satOff val="1941"/>
            <a:lumOff val="85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bg1"/>
              </a:solidFill>
            </a:rPr>
            <a:t>Universal Design for Learning</a:t>
          </a:r>
          <a:endParaRPr lang="en-US" sz="2000" b="1" kern="1200" dirty="0">
            <a:solidFill>
              <a:schemeClr val="bg1"/>
            </a:solidFill>
          </a:endParaRPr>
        </a:p>
      </dsp:txBody>
      <dsp:txXfrm>
        <a:off x="231549" y="606621"/>
        <a:ext cx="1551785" cy="1551786"/>
      </dsp:txXfrm>
    </dsp:sp>
    <dsp:sp modelId="{D6849291-F560-407A-9B7E-A20D0352D86D}">
      <dsp:nvSpPr>
        <dsp:cNvPr id="0" name=""/>
        <dsp:cNvSpPr/>
      </dsp:nvSpPr>
      <dsp:spPr>
        <a:xfrm>
          <a:off x="2975389" y="454239"/>
          <a:ext cx="385481" cy="385897"/>
        </a:xfrm>
        <a:prstGeom prst="ellipse">
          <a:avLst/>
        </a:prstGeom>
        <a:solidFill>
          <a:schemeClr val="accent1">
            <a:shade val="80000"/>
            <a:hueOff val="118678"/>
            <a:satOff val="2264"/>
            <a:lumOff val="999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1B3DBD1-BBE1-4692-A29C-892875F6E96D}">
      <dsp:nvSpPr>
        <dsp:cNvPr id="0" name=""/>
        <dsp:cNvSpPr/>
      </dsp:nvSpPr>
      <dsp:spPr>
        <a:xfrm>
          <a:off x="435619" y="2500117"/>
          <a:ext cx="696996" cy="697305"/>
        </a:xfrm>
        <a:prstGeom prst="ellipse">
          <a:avLst/>
        </a:prstGeom>
        <a:solidFill>
          <a:schemeClr val="accent1">
            <a:shade val="80000"/>
            <a:hueOff val="135632"/>
            <a:satOff val="2588"/>
            <a:lumOff val="114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C64F049-67CE-4996-800E-2355190F9859}">
      <dsp:nvSpPr>
        <dsp:cNvPr id="0" name=""/>
        <dsp:cNvSpPr/>
      </dsp:nvSpPr>
      <dsp:spPr>
        <a:xfrm>
          <a:off x="4817587" y="-377928"/>
          <a:ext cx="2194555" cy="2194556"/>
        </a:xfrm>
        <a:prstGeom prst="ellipse">
          <a:avLst/>
        </a:prstGeom>
        <a:solidFill>
          <a:schemeClr val="accent1">
            <a:shade val="80000"/>
            <a:hueOff val="152586"/>
            <a:satOff val="2911"/>
            <a:lumOff val="1285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bg1"/>
              </a:solidFill>
            </a:rPr>
            <a:t>Formative Assessment</a:t>
          </a:r>
          <a:endParaRPr lang="en-US" sz="2000" b="1" kern="1200" dirty="0">
            <a:solidFill>
              <a:schemeClr val="bg1"/>
            </a:solidFill>
          </a:endParaRPr>
        </a:p>
      </dsp:txBody>
      <dsp:txXfrm>
        <a:off x="5138972" y="-56543"/>
        <a:ext cx="1551785" cy="1551786"/>
      </dsp:txXfrm>
    </dsp:sp>
    <dsp:sp modelId="{6E739F1A-92BE-48FE-94AB-90659DDB773B}">
      <dsp:nvSpPr>
        <dsp:cNvPr id="0" name=""/>
        <dsp:cNvSpPr/>
      </dsp:nvSpPr>
      <dsp:spPr>
        <a:xfrm>
          <a:off x="4580615" y="988081"/>
          <a:ext cx="385481" cy="385897"/>
        </a:xfrm>
        <a:prstGeom prst="ellipse">
          <a:avLst/>
        </a:prstGeom>
        <a:solidFill>
          <a:schemeClr val="accent1">
            <a:shade val="80000"/>
            <a:hueOff val="169540"/>
            <a:satOff val="3234"/>
            <a:lumOff val="1428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C91AC20-781F-461F-80AD-C6768A763706}">
      <dsp:nvSpPr>
        <dsp:cNvPr id="0" name=""/>
        <dsp:cNvSpPr/>
      </dsp:nvSpPr>
      <dsp:spPr>
        <a:xfrm>
          <a:off x="170334" y="3329849"/>
          <a:ext cx="279509" cy="279336"/>
        </a:xfrm>
        <a:prstGeom prst="ellipse">
          <a:avLst/>
        </a:prstGeom>
        <a:solidFill>
          <a:schemeClr val="accent1">
            <a:shade val="80000"/>
            <a:hueOff val="186494"/>
            <a:satOff val="3558"/>
            <a:lumOff val="1571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1952C60-1BA2-4D92-AEAF-DB3F5E9FAAE4}">
      <dsp:nvSpPr>
        <dsp:cNvPr id="0" name=""/>
        <dsp:cNvSpPr/>
      </dsp:nvSpPr>
      <dsp:spPr>
        <a:xfrm>
          <a:off x="2955475" y="2932054"/>
          <a:ext cx="279509" cy="279336"/>
        </a:xfrm>
        <a:prstGeom prst="ellipse">
          <a:avLst/>
        </a:prstGeom>
        <a:solidFill>
          <a:schemeClr val="accent1">
            <a:shade val="80000"/>
            <a:hueOff val="203448"/>
            <a:satOff val="3881"/>
            <a:lumOff val="171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6AC4589-B207-434C-9A42-8B7E041AC601}">
      <dsp:nvSpPr>
        <dsp:cNvPr id="0" name=""/>
        <dsp:cNvSpPr/>
      </dsp:nvSpPr>
      <dsp:spPr>
        <a:xfrm>
          <a:off x="5480445" y="2058504"/>
          <a:ext cx="2194555" cy="2194556"/>
        </a:xfrm>
        <a:prstGeom prst="ellipse">
          <a:avLst/>
        </a:prstGeom>
        <a:solidFill>
          <a:schemeClr val="accent1">
            <a:shade val="80000"/>
            <a:hueOff val="220402"/>
            <a:satOff val="4205"/>
            <a:lumOff val="1857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bg1"/>
              </a:solidFill>
            </a:rPr>
            <a:t>Student-Centered Instruction</a:t>
          </a:r>
          <a:endParaRPr lang="en-US" sz="2000" b="1" kern="1200" dirty="0">
            <a:solidFill>
              <a:schemeClr val="bg1"/>
            </a:solidFill>
          </a:endParaRPr>
        </a:p>
      </dsp:txBody>
      <dsp:txXfrm>
        <a:off x="5801830" y="2379889"/>
        <a:ext cx="1551785" cy="1551786"/>
      </dsp:txXfrm>
    </dsp:sp>
    <dsp:sp modelId="{981FB0A1-2A38-4B5E-8ACA-B6DBFD5A7662}">
      <dsp:nvSpPr>
        <dsp:cNvPr id="0" name=""/>
        <dsp:cNvSpPr/>
      </dsp:nvSpPr>
      <dsp:spPr>
        <a:xfrm>
          <a:off x="5475331" y="2401833"/>
          <a:ext cx="279509" cy="279336"/>
        </a:xfrm>
        <a:prstGeom prst="ellipse">
          <a:avLst/>
        </a:prstGeom>
        <a:solidFill>
          <a:schemeClr val="accent1">
            <a:shade val="80000"/>
            <a:hueOff val="237355"/>
            <a:satOff val="4528"/>
            <a:lumOff val="1999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7B00478-45E5-4E20-8445-A5C85BD2B5DD}">
      <dsp:nvSpPr>
        <dsp:cNvPr id="0" name=""/>
        <dsp:cNvSpPr/>
      </dsp:nvSpPr>
      <dsp:spPr>
        <a:xfrm>
          <a:off x="559092" y="3095006"/>
          <a:ext cx="2377442" cy="2377439"/>
        </a:xfrm>
        <a:prstGeom prst="ellipse">
          <a:avLst/>
        </a:prstGeom>
        <a:solidFill>
          <a:schemeClr val="accent1">
            <a:shade val="80000"/>
            <a:hueOff val="254309"/>
            <a:satOff val="4852"/>
            <a:lumOff val="2142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bg1"/>
              </a:solidFill>
            </a:rPr>
            <a:t>Differentiated Instruction</a:t>
          </a:r>
          <a:endParaRPr lang="en-US" sz="2000" b="1" kern="1200" dirty="0">
            <a:solidFill>
              <a:schemeClr val="bg1"/>
            </a:solidFill>
          </a:endParaRPr>
        </a:p>
      </dsp:txBody>
      <dsp:txXfrm>
        <a:off x="907260" y="3443174"/>
        <a:ext cx="1681106" cy="1681103"/>
      </dsp:txXfrm>
    </dsp:sp>
    <dsp:sp modelId="{28DEB5B0-1831-41CC-BB10-ABF83E2586CE}">
      <dsp:nvSpPr>
        <dsp:cNvPr id="0" name=""/>
        <dsp:cNvSpPr/>
      </dsp:nvSpPr>
      <dsp:spPr>
        <a:xfrm>
          <a:off x="3085628" y="3609703"/>
          <a:ext cx="279509" cy="279336"/>
        </a:xfrm>
        <a:prstGeom prst="ellipse">
          <a:avLst/>
        </a:prstGeom>
        <a:solidFill>
          <a:schemeClr val="accent1">
            <a:shade val="80000"/>
            <a:hueOff val="271263"/>
            <a:satOff val="5175"/>
            <a:lumOff val="2285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374816-93AB-45E6-AB9E-297DC4D72AEB}">
      <dsp:nvSpPr>
        <dsp:cNvPr id="0" name=""/>
        <dsp:cNvSpPr/>
      </dsp:nvSpPr>
      <dsp:spPr>
        <a:xfrm>
          <a:off x="0" y="3952108"/>
          <a:ext cx="2342297" cy="518712"/>
        </a:xfrm>
        <a:prstGeom prst="rect">
          <a:avLst/>
        </a:prstGeom>
        <a:solidFill>
          <a:schemeClr val="accent5">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A</a:t>
          </a:r>
          <a:r>
            <a:rPr lang="en-US" sz="2400" kern="1200" dirty="0" smtClean="0"/>
            <a:t>pplication</a:t>
          </a:r>
          <a:endParaRPr lang="en-US" sz="2400" kern="1200" dirty="0"/>
        </a:p>
      </dsp:txBody>
      <dsp:txXfrm>
        <a:off x="0" y="3952108"/>
        <a:ext cx="2342297" cy="518712"/>
      </dsp:txXfrm>
    </dsp:sp>
    <dsp:sp modelId="{9A5841EC-B4E6-4266-B568-24F1E7E9DC3D}">
      <dsp:nvSpPr>
        <dsp:cNvPr id="0" name=""/>
        <dsp:cNvSpPr/>
      </dsp:nvSpPr>
      <dsp:spPr>
        <a:xfrm rot="10800000">
          <a:off x="0" y="3179389"/>
          <a:ext cx="2342297" cy="797779"/>
        </a:xfrm>
        <a:prstGeom prst="upArrowCallout">
          <a:avLst/>
        </a:prstGeom>
        <a:solidFill>
          <a:schemeClr val="accent5">
            <a:shade val="80000"/>
            <a:hueOff val="69857"/>
            <a:satOff val="-1251"/>
            <a:lumOff val="531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E</a:t>
          </a:r>
          <a:r>
            <a:rPr lang="en-US" sz="2400" kern="1200" dirty="0" smtClean="0"/>
            <a:t>valuation</a:t>
          </a:r>
          <a:endParaRPr lang="en-US" sz="2400" kern="1200" dirty="0"/>
        </a:p>
      </dsp:txBody>
      <dsp:txXfrm rot="10800000">
        <a:off x="0" y="3179389"/>
        <a:ext cx="2342297" cy="518373"/>
      </dsp:txXfrm>
    </dsp:sp>
    <dsp:sp modelId="{7CF69A62-94CF-41B6-B938-0E38EBD8276F}">
      <dsp:nvSpPr>
        <dsp:cNvPr id="0" name=""/>
        <dsp:cNvSpPr/>
      </dsp:nvSpPr>
      <dsp:spPr>
        <a:xfrm rot="10800000">
          <a:off x="0" y="2372111"/>
          <a:ext cx="2342297" cy="797779"/>
        </a:xfrm>
        <a:prstGeom prst="upArrowCallout">
          <a:avLst/>
        </a:prstGeom>
        <a:solidFill>
          <a:schemeClr val="accent5">
            <a:shade val="80000"/>
            <a:hueOff val="139713"/>
            <a:satOff val="-2502"/>
            <a:lumOff val="1063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P</a:t>
          </a:r>
          <a:r>
            <a:rPr lang="en-US" sz="2400" kern="1200" dirty="0" smtClean="0"/>
            <a:t>ractice</a:t>
          </a:r>
          <a:endParaRPr lang="en-US" sz="2400" kern="1200" dirty="0"/>
        </a:p>
      </dsp:txBody>
      <dsp:txXfrm rot="10800000">
        <a:off x="0" y="2372111"/>
        <a:ext cx="2342297" cy="518373"/>
      </dsp:txXfrm>
    </dsp:sp>
    <dsp:sp modelId="{795C3E02-AED5-4A2A-954F-432812981341}">
      <dsp:nvSpPr>
        <dsp:cNvPr id="0" name=""/>
        <dsp:cNvSpPr/>
      </dsp:nvSpPr>
      <dsp:spPr>
        <a:xfrm rot="10800000">
          <a:off x="0" y="1582112"/>
          <a:ext cx="2342297" cy="797779"/>
        </a:xfrm>
        <a:prstGeom prst="upArrowCallout">
          <a:avLst/>
        </a:prstGeom>
        <a:solidFill>
          <a:schemeClr val="accent5">
            <a:shade val="80000"/>
            <a:hueOff val="209570"/>
            <a:satOff val="-3754"/>
            <a:lumOff val="159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P</a:t>
          </a:r>
          <a:r>
            <a:rPr lang="en-US" sz="2400" kern="1200" dirty="0" smtClean="0"/>
            <a:t>resentation</a:t>
          </a:r>
          <a:endParaRPr lang="en-US" sz="2400" kern="1200" dirty="0"/>
        </a:p>
      </dsp:txBody>
      <dsp:txXfrm rot="10800000">
        <a:off x="0" y="1582112"/>
        <a:ext cx="2342297" cy="518373"/>
      </dsp:txXfrm>
    </dsp:sp>
    <dsp:sp modelId="{67BBD7D7-15C5-4D63-A055-36770DEEEF9E}">
      <dsp:nvSpPr>
        <dsp:cNvPr id="0" name=""/>
        <dsp:cNvSpPr/>
      </dsp:nvSpPr>
      <dsp:spPr>
        <a:xfrm rot="10800000">
          <a:off x="0" y="792114"/>
          <a:ext cx="2342297" cy="797779"/>
        </a:xfrm>
        <a:prstGeom prst="upArrowCallout">
          <a:avLst/>
        </a:prstGeom>
        <a:solidFill>
          <a:schemeClr val="accent5">
            <a:shade val="80000"/>
            <a:hueOff val="279426"/>
            <a:satOff val="-5005"/>
            <a:lumOff val="212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I</a:t>
          </a:r>
          <a:r>
            <a:rPr lang="en-US" sz="2400" kern="1200" dirty="0" smtClean="0"/>
            <a:t>ntroduction</a:t>
          </a:r>
          <a:endParaRPr lang="en-US" sz="2400" kern="1200" dirty="0"/>
        </a:p>
      </dsp:txBody>
      <dsp:txXfrm rot="10800000">
        <a:off x="0" y="792114"/>
        <a:ext cx="2342297" cy="518373"/>
      </dsp:txXfrm>
    </dsp:sp>
    <dsp:sp modelId="{88D7306F-CA3B-4D88-AAB5-27E00DBD9BC8}">
      <dsp:nvSpPr>
        <dsp:cNvPr id="0" name=""/>
        <dsp:cNvSpPr/>
      </dsp:nvSpPr>
      <dsp:spPr>
        <a:xfrm rot="10800000">
          <a:off x="0" y="0"/>
          <a:ext cx="2342297" cy="797779"/>
        </a:xfrm>
        <a:prstGeom prst="upArrowCallout">
          <a:avLst/>
        </a:prstGeom>
        <a:solidFill>
          <a:schemeClr val="accent5">
            <a:shade val="80000"/>
            <a:hueOff val="349283"/>
            <a:satOff val="-6256"/>
            <a:lumOff val="265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W</a:t>
          </a:r>
          <a:r>
            <a:rPr lang="en-US" sz="2400" kern="1200" dirty="0" smtClean="0"/>
            <a:t>arm Up</a:t>
          </a:r>
          <a:endParaRPr lang="en-US" sz="2400" kern="1200" dirty="0"/>
        </a:p>
      </dsp:txBody>
      <dsp:txXfrm rot="10800000">
        <a:off x="0" y="0"/>
        <a:ext cx="2342297" cy="51837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374816-93AB-45E6-AB9E-297DC4D72AEB}">
      <dsp:nvSpPr>
        <dsp:cNvPr id="0" name=""/>
        <dsp:cNvSpPr/>
      </dsp:nvSpPr>
      <dsp:spPr>
        <a:xfrm>
          <a:off x="0" y="3952108"/>
          <a:ext cx="2342297" cy="518712"/>
        </a:xfrm>
        <a:prstGeom prst="rect">
          <a:avLst/>
        </a:prstGeom>
        <a:solidFill>
          <a:schemeClr val="accent5">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A</a:t>
          </a:r>
          <a:r>
            <a:rPr lang="en-US" sz="2400" kern="1200" dirty="0" smtClean="0"/>
            <a:t>pplication</a:t>
          </a:r>
          <a:endParaRPr lang="en-US" sz="2400" kern="1200" dirty="0"/>
        </a:p>
      </dsp:txBody>
      <dsp:txXfrm>
        <a:off x="0" y="3952108"/>
        <a:ext cx="2342297" cy="518712"/>
      </dsp:txXfrm>
    </dsp:sp>
    <dsp:sp modelId="{9A5841EC-B4E6-4266-B568-24F1E7E9DC3D}">
      <dsp:nvSpPr>
        <dsp:cNvPr id="0" name=""/>
        <dsp:cNvSpPr/>
      </dsp:nvSpPr>
      <dsp:spPr>
        <a:xfrm rot="10800000">
          <a:off x="0" y="3179389"/>
          <a:ext cx="2342297" cy="797779"/>
        </a:xfrm>
        <a:prstGeom prst="upArrowCallout">
          <a:avLst/>
        </a:prstGeom>
        <a:solidFill>
          <a:schemeClr val="accent5">
            <a:shade val="80000"/>
            <a:hueOff val="69857"/>
            <a:satOff val="-1251"/>
            <a:lumOff val="531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E</a:t>
          </a:r>
          <a:r>
            <a:rPr lang="en-US" sz="2400" kern="1200" dirty="0" smtClean="0"/>
            <a:t>valuation</a:t>
          </a:r>
          <a:endParaRPr lang="en-US" sz="2400" kern="1200" dirty="0"/>
        </a:p>
      </dsp:txBody>
      <dsp:txXfrm rot="10800000">
        <a:off x="0" y="3179389"/>
        <a:ext cx="2342297" cy="518373"/>
      </dsp:txXfrm>
    </dsp:sp>
    <dsp:sp modelId="{7CF69A62-94CF-41B6-B938-0E38EBD8276F}">
      <dsp:nvSpPr>
        <dsp:cNvPr id="0" name=""/>
        <dsp:cNvSpPr/>
      </dsp:nvSpPr>
      <dsp:spPr>
        <a:xfrm rot="10800000">
          <a:off x="0" y="2372111"/>
          <a:ext cx="2342297" cy="797779"/>
        </a:xfrm>
        <a:prstGeom prst="upArrowCallout">
          <a:avLst/>
        </a:prstGeom>
        <a:solidFill>
          <a:schemeClr val="accent5">
            <a:shade val="80000"/>
            <a:hueOff val="139713"/>
            <a:satOff val="-2502"/>
            <a:lumOff val="1063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P</a:t>
          </a:r>
          <a:r>
            <a:rPr lang="en-US" sz="2400" kern="1200" dirty="0" smtClean="0"/>
            <a:t>ractice</a:t>
          </a:r>
          <a:endParaRPr lang="en-US" sz="2400" kern="1200" dirty="0"/>
        </a:p>
      </dsp:txBody>
      <dsp:txXfrm rot="10800000">
        <a:off x="0" y="2372111"/>
        <a:ext cx="2342297" cy="518373"/>
      </dsp:txXfrm>
    </dsp:sp>
    <dsp:sp modelId="{795C3E02-AED5-4A2A-954F-432812981341}">
      <dsp:nvSpPr>
        <dsp:cNvPr id="0" name=""/>
        <dsp:cNvSpPr/>
      </dsp:nvSpPr>
      <dsp:spPr>
        <a:xfrm rot="10800000">
          <a:off x="0" y="1582112"/>
          <a:ext cx="2342297" cy="797779"/>
        </a:xfrm>
        <a:prstGeom prst="upArrowCallout">
          <a:avLst/>
        </a:prstGeom>
        <a:solidFill>
          <a:schemeClr val="accent5">
            <a:shade val="80000"/>
            <a:hueOff val="209570"/>
            <a:satOff val="-3754"/>
            <a:lumOff val="159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P</a:t>
          </a:r>
          <a:r>
            <a:rPr lang="en-US" sz="2400" kern="1200" dirty="0" smtClean="0"/>
            <a:t>resentation</a:t>
          </a:r>
          <a:endParaRPr lang="en-US" sz="2400" kern="1200" dirty="0"/>
        </a:p>
      </dsp:txBody>
      <dsp:txXfrm rot="10800000">
        <a:off x="0" y="1582112"/>
        <a:ext cx="2342297" cy="518373"/>
      </dsp:txXfrm>
    </dsp:sp>
    <dsp:sp modelId="{67BBD7D7-15C5-4D63-A055-36770DEEEF9E}">
      <dsp:nvSpPr>
        <dsp:cNvPr id="0" name=""/>
        <dsp:cNvSpPr/>
      </dsp:nvSpPr>
      <dsp:spPr>
        <a:xfrm rot="10800000">
          <a:off x="0" y="792114"/>
          <a:ext cx="2342297" cy="797779"/>
        </a:xfrm>
        <a:prstGeom prst="upArrowCallout">
          <a:avLst/>
        </a:prstGeom>
        <a:solidFill>
          <a:schemeClr val="accent5">
            <a:shade val="80000"/>
            <a:hueOff val="279426"/>
            <a:satOff val="-5005"/>
            <a:lumOff val="212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I</a:t>
          </a:r>
          <a:r>
            <a:rPr lang="en-US" sz="2400" kern="1200" dirty="0" smtClean="0"/>
            <a:t>ntroduction</a:t>
          </a:r>
          <a:endParaRPr lang="en-US" sz="2400" kern="1200" dirty="0"/>
        </a:p>
      </dsp:txBody>
      <dsp:txXfrm rot="10800000">
        <a:off x="0" y="792114"/>
        <a:ext cx="2342297" cy="518373"/>
      </dsp:txXfrm>
    </dsp:sp>
    <dsp:sp modelId="{88D7306F-CA3B-4D88-AAB5-27E00DBD9BC8}">
      <dsp:nvSpPr>
        <dsp:cNvPr id="0" name=""/>
        <dsp:cNvSpPr/>
      </dsp:nvSpPr>
      <dsp:spPr>
        <a:xfrm rot="10800000">
          <a:off x="0" y="0"/>
          <a:ext cx="2342297" cy="797779"/>
        </a:xfrm>
        <a:prstGeom prst="upArrowCallout">
          <a:avLst/>
        </a:prstGeom>
        <a:solidFill>
          <a:schemeClr val="accent5">
            <a:shade val="80000"/>
            <a:hueOff val="349283"/>
            <a:satOff val="-6256"/>
            <a:lumOff val="265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W</a:t>
          </a:r>
          <a:r>
            <a:rPr lang="en-US" sz="2400" kern="1200" dirty="0" smtClean="0"/>
            <a:t>arm Up</a:t>
          </a:r>
          <a:endParaRPr lang="en-US" sz="2400" kern="1200" dirty="0"/>
        </a:p>
      </dsp:txBody>
      <dsp:txXfrm rot="10800000">
        <a:off x="0" y="0"/>
        <a:ext cx="2342297" cy="51837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374816-93AB-45E6-AB9E-297DC4D72AEB}">
      <dsp:nvSpPr>
        <dsp:cNvPr id="0" name=""/>
        <dsp:cNvSpPr/>
      </dsp:nvSpPr>
      <dsp:spPr>
        <a:xfrm>
          <a:off x="0" y="3886091"/>
          <a:ext cx="4078224" cy="509774"/>
        </a:xfrm>
        <a:prstGeom prst="rect">
          <a:avLst/>
        </a:prstGeom>
        <a:solidFill>
          <a:schemeClr val="accent5">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A</a:t>
          </a:r>
          <a:r>
            <a:rPr lang="en-US" sz="2400" kern="1200" dirty="0" smtClean="0"/>
            <a:t>pplication</a:t>
          </a:r>
          <a:endParaRPr lang="en-US" sz="2400" kern="1200" dirty="0"/>
        </a:p>
      </dsp:txBody>
      <dsp:txXfrm>
        <a:off x="0" y="3886091"/>
        <a:ext cx="4078224" cy="509774"/>
      </dsp:txXfrm>
    </dsp:sp>
    <dsp:sp modelId="{9A5841EC-B4E6-4266-B568-24F1E7E9DC3D}">
      <dsp:nvSpPr>
        <dsp:cNvPr id="0" name=""/>
        <dsp:cNvSpPr/>
      </dsp:nvSpPr>
      <dsp:spPr>
        <a:xfrm rot="10800000">
          <a:off x="0" y="3107625"/>
          <a:ext cx="4078224" cy="784033"/>
        </a:xfrm>
        <a:prstGeom prst="upArrowCallout">
          <a:avLst/>
        </a:prstGeom>
        <a:solidFill>
          <a:schemeClr val="accent5">
            <a:shade val="80000"/>
            <a:hueOff val="69857"/>
            <a:satOff val="-1251"/>
            <a:lumOff val="531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E</a:t>
          </a:r>
          <a:r>
            <a:rPr lang="en-US" sz="2400" kern="1200" dirty="0" smtClean="0"/>
            <a:t>valuation</a:t>
          </a:r>
          <a:endParaRPr lang="en-US" sz="2400" kern="1200" dirty="0"/>
        </a:p>
      </dsp:txBody>
      <dsp:txXfrm rot="10800000">
        <a:off x="0" y="3107625"/>
        <a:ext cx="4078224" cy="509441"/>
      </dsp:txXfrm>
    </dsp:sp>
    <dsp:sp modelId="{7CF69A62-94CF-41B6-B938-0E38EBD8276F}">
      <dsp:nvSpPr>
        <dsp:cNvPr id="0" name=""/>
        <dsp:cNvSpPr/>
      </dsp:nvSpPr>
      <dsp:spPr>
        <a:xfrm rot="10800000">
          <a:off x="0" y="2331239"/>
          <a:ext cx="4078224" cy="784033"/>
        </a:xfrm>
        <a:prstGeom prst="upArrowCallout">
          <a:avLst/>
        </a:prstGeom>
        <a:solidFill>
          <a:schemeClr val="accent5">
            <a:shade val="80000"/>
            <a:hueOff val="139713"/>
            <a:satOff val="-2502"/>
            <a:lumOff val="1063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P</a:t>
          </a:r>
          <a:r>
            <a:rPr lang="en-US" sz="2400" kern="1200" dirty="0" smtClean="0"/>
            <a:t>ractice</a:t>
          </a:r>
          <a:endParaRPr lang="en-US" sz="2400" kern="1200" dirty="0"/>
        </a:p>
      </dsp:txBody>
      <dsp:txXfrm rot="10800000">
        <a:off x="0" y="2331239"/>
        <a:ext cx="4078224" cy="509441"/>
      </dsp:txXfrm>
    </dsp:sp>
    <dsp:sp modelId="{795C3E02-AED5-4A2A-954F-432812981341}">
      <dsp:nvSpPr>
        <dsp:cNvPr id="0" name=""/>
        <dsp:cNvSpPr/>
      </dsp:nvSpPr>
      <dsp:spPr>
        <a:xfrm rot="10800000">
          <a:off x="0" y="1554852"/>
          <a:ext cx="4078224" cy="784033"/>
        </a:xfrm>
        <a:prstGeom prst="upArrowCallout">
          <a:avLst/>
        </a:prstGeom>
        <a:solidFill>
          <a:schemeClr val="accent5">
            <a:shade val="80000"/>
            <a:hueOff val="209570"/>
            <a:satOff val="-3754"/>
            <a:lumOff val="159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P</a:t>
          </a:r>
          <a:r>
            <a:rPr lang="en-US" sz="2400" kern="1200" dirty="0" smtClean="0"/>
            <a:t>resentation</a:t>
          </a:r>
          <a:endParaRPr lang="en-US" sz="2400" kern="1200" dirty="0"/>
        </a:p>
      </dsp:txBody>
      <dsp:txXfrm rot="10800000">
        <a:off x="0" y="1554852"/>
        <a:ext cx="4078224" cy="509441"/>
      </dsp:txXfrm>
    </dsp:sp>
    <dsp:sp modelId="{67BBD7D7-15C5-4D63-A055-36770DEEEF9E}">
      <dsp:nvSpPr>
        <dsp:cNvPr id="0" name=""/>
        <dsp:cNvSpPr/>
      </dsp:nvSpPr>
      <dsp:spPr>
        <a:xfrm rot="10800000">
          <a:off x="0" y="778465"/>
          <a:ext cx="4078224" cy="784033"/>
        </a:xfrm>
        <a:prstGeom prst="upArrowCallout">
          <a:avLst/>
        </a:prstGeom>
        <a:solidFill>
          <a:schemeClr val="accent5">
            <a:shade val="80000"/>
            <a:hueOff val="279426"/>
            <a:satOff val="-5005"/>
            <a:lumOff val="212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I</a:t>
          </a:r>
          <a:r>
            <a:rPr lang="en-US" sz="2400" kern="1200" dirty="0" smtClean="0"/>
            <a:t>ntroduction</a:t>
          </a:r>
          <a:endParaRPr lang="en-US" sz="2400" kern="1200" dirty="0"/>
        </a:p>
      </dsp:txBody>
      <dsp:txXfrm rot="10800000">
        <a:off x="0" y="778465"/>
        <a:ext cx="4078224" cy="509441"/>
      </dsp:txXfrm>
    </dsp:sp>
    <dsp:sp modelId="{88D7306F-CA3B-4D88-AAB5-27E00DBD9BC8}">
      <dsp:nvSpPr>
        <dsp:cNvPr id="0" name=""/>
        <dsp:cNvSpPr/>
      </dsp:nvSpPr>
      <dsp:spPr>
        <a:xfrm rot="10800000">
          <a:off x="0" y="0"/>
          <a:ext cx="4078224" cy="784033"/>
        </a:xfrm>
        <a:prstGeom prst="upArrowCallout">
          <a:avLst/>
        </a:prstGeom>
        <a:solidFill>
          <a:schemeClr val="accent5">
            <a:shade val="80000"/>
            <a:hueOff val="349283"/>
            <a:satOff val="-6256"/>
            <a:lumOff val="265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W</a:t>
          </a:r>
          <a:r>
            <a:rPr lang="en-US" sz="2400" kern="1200" dirty="0" smtClean="0"/>
            <a:t>arm Up</a:t>
          </a:r>
          <a:endParaRPr lang="en-US" sz="2400" kern="1200" dirty="0"/>
        </a:p>
      </dsp:txBody>
      <dsp:txXfrm rot="10800000">
        <a:off x="0" y="0"/>
        <a:ext cx="4078224" cy="50944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374816-93AB-45E6-AB9E-297DC4D72AEB}">
      <dsp:nvSpPr>
        <dsp:cNvPr id="0" name=""/>
        <dsp:cNvSpPr/>
      </dsp:nvSpPr>
      <dsp:spPr>
        <a:xfrm>
          <a:off x="0" y="3952108"/>
          <a:ext cx="2342297" cy="518712"/>
        </a:xfrm>
        <a:prstGeom prst="rect">
          <a:avLst/>
        </a:prstGeom>
        <a:solidFill>
          <a:schemeClr val="accent5">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A</a:t>
          </a:r>
          <a:r>
            <a:rPr lang="en-US" sz="2400" kern="1200" dirty="0" smtClean="0"/>
            <a:t>pplication</a:t>
          </a:r>
          <a:endParaRPr lang="en-US" sz="2400" kern="1200" dirty="0"/>
        </a:p>
      </dsp:txBody>
      <dsp:txXfrm>
        <a:off x="0" y="3952108"/>
        <a:ext cx="2342297" cy="518712"/>
      </dsp:txXfrm>
    </dsp:sp>
    <dsp:sp modelId="{9A5841EC-B4E6-4266-B568-24F1E7E9DC3D}">
      <dsp:nvSpPr>
        <dsp:cNvPr id="0" name=""/>
        <dsp:cNvSpPr/>
      </dsp:nvSpPr>
      <dsp:spPr>
        <a:xfrm rot="10800000">
          <a:off x="0" y="3179389"/>
          <a:ext cx="2342297" cy="797779"/>
        </a:xfrm>
        <a:prstGeom prst="upArrowCallout">
          <a:avLst/>
        </a:prstGeom>
        <a:solidFill>
          <a:schemeClr val="accent5">
            <a:shade val="80000"/>
            <a:hueOff val="69857"/>
            <a:satOff val="-1251"/>
            <a:lumOff val="531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E</a:t>
          </a:r>
          <a:r>
            <a:rPr lang="en-US" sz="2400" kern="1200" dirty="0" smtClean="0"/>
            <a:t>valuation</a:t>
          </a:r>
          <a:endParaRPr lang="en-US" sz="2400" kern="1200" dirty="0"/>
        </a:p>
      </dsp:txBody>
      <dsp:txXfrm rot="10800000">
        <a:off x="0" y="3179389"/>
        <a:ext cx="2342297" cy="518373"/>
      </dsp:txXfrm>
    </dsp:sp>
    <dsp:sp modelId="{7CF69A62-94CF-41B6-B938-0E38EBD8276F}">
      <dsp:nvSpPr>
        <dsp:cNvPr id="0" name=""/>
        <dsp:cNvSpPr/>
      </dsp:nvSpPr>
      <dsp:spPr>
        <a:xfrm rot="10800000">
          <a:off x="0" y="2372111"/>
          <a:ext cx="2342297" cy="797779"/>
        </a:xfrm>
        <a:prstGeom prst="upArrowCallout">
          <a:avLst/>
        </a:prstGeom>
        <a:solidFill>
          <a:schemeClr val="accent5">
            <a:shade val="80000"/>
            <a:hueOff val="139713"/>
            <a:satOff val="-2502"/>
            <a:lumOff val="1063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P</a:t>
          </a:r>
          <a:r>
            <a:rPr lang="en-US" sz="2400" kern="1200" dirty="0" smtClean="0"/>
            <a:t>ractice</a:t>
          </a:r>
          <a:endParaRPr lang="en-US" sz="2400" kern="1200" dirty="0"/>
        </a:p>
      </dsp:txBody>
      <dsp:txXfrm rot="10800000">
        <a:off x="0" y="2372111"/>
        <a:ext cx="2342297" cy="518373"/>
      </dsp:txXfrm>
    </dsp:sp>
    <dsp:sp modelId="{795C3E02-AED5-4A2A-954F-432812981341}">
      <dsp:nvSpPr>
        <dsp:cNvPr id="0" name=""/>
        <dsp:cNvSpPr/>
      </dsp:nvSpPr>
      <dsp:spPr>
        <a:xfrm rot="10800000">
          <a:off x="0" y="1582112"/>
          <a:ext cx="2342297" cy="797779"/>
        </a:xfrm>
        <a:prstGeom prst="upArrowCallout">
          <a:avLst/>
        </a:prstGeom>
        <a:solidFill>
          <a:schemeClr val="accent5">
            <a:shade val="80000"/>
            <a:hueOff val="209570"/>
            <a:satOff val="-3754"/>
            <a:lumOff val="159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P</a:t>
          </a:r>
          <a:r>
            <a:rPr lang="en-US" sz="2400" kern="1200" dirty="0" smtClean="0"/>
            <a:t>resentation</a:t>
          </a:r>
          <a:endParaRPr lang="en-US" sz="2400" kern="1200" dirty="0"/>
        </a:p>
      </dsp:txBody>
      <dsp:txXfrm rot="10800000">
        <a:off x="0" y="1582112"/>
        <a:ext cx="2342297" cy="518373"/>
      </dsp:txXfrm>
    </dsp:sp>
    <dsp:sp modelId="{67BBD7D7-15C5-4D63-A055-36770DEEEF9E}">
      <dsp:nvSpPr>
        <dsp:cNvPr id="0" name=""/>
        <dsp:cNvSpPr/>
      </dsp:nvSpPr>
      <dsp:spPr>
        <a:xfrm rot="10800000">
          <a:off x="0" y="792114"/>
          <a:ext cx="2342297" cy="797779"/>
        </a:xfrm>
        <a:prstGeom prst="upArrowCallout">
          <a:avLst/>
        </a:prstGeom>
        <a:solidFill>
          <a:schemeClr val="accent5">
            <a:shade val="80000"/>
            <a:hueOff val="279426"/>
            <a:satOff val="-5005"/>
            <a:lumOff val="212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I</a:t>
          </a:r>
          <a:r>
            <a:rPr lang="en-US" sz="2400" kern="1200" dirty="0" smtClean="0"/>
            <a:t>ntroduction</a:t>
          </a:r>
          <a:endParaRPr lang="en-US" sz="2400" kern="1200" dirty="0"/>
        </a:p>
      </dsp:txBody>
      <dsp:txXfrm rot="10800000">
        <a:off x="0" y="792114"/>
        <a:ext cx="2342297" cy="518373"/>
      </dsp:txXfrm>
    </dsp:sp>
    <dsp:sp modelId="{88D7306F-CA3B-4D88-AAB5-27E00DBD9BC8}">
      <dsp:nvSpPr>
        <dsp:cNvPr id="0" name=""/>
        <dsp:cNvSpPr/>
      </dsp:nvSpPr>
      <dsp:spPr>
        <a:xfrm rot="10800000">
          <a:off x="0" y="0"/>
          <a:ext cx="2342297" cy="797779"/>
        </a:xfrm>
        <a:prstGeom prst="upArrowCallout">
          <a:avLst/>
        </a:prstGeom>
        <a:solidFill>
          <a:schemeClr val="accent5">
            <a:shade val="80000"/>
            <a:hueOff val="349283"/>
            <a:satOff val="-6256"/>
            <a:lumOff val="265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W</a:t>
          </a:r>
          <a:r>
            <a:rPr lang="en-US" sz="2400" kern="1200" dirty="0" smtClean="0"/>
            <a:t>arm Up</a:t>
          </a:r>
          <a:endParaRPr lang="en-US" sz="2400" kern="1200" dirty="0"/>
        </a:p>
      </dsp:txBody>
      <dsp:txXfrm rot="10800000">
        <a:off x="0" y="0"/>
        <a:ext cx="2342297" cy="51837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374816-93AB-45E6-AB9E-297DC4D72AEB}">
      <dsp:nvSpPr>
        <dsp:cNvPr id="0" name=""/>
        <dsp:cNvSpPr/>
      </dsp:nvSpPr>
      <dsp:spPr>
        <a:xfrm>
          <a:off x="0" y="3952108"/>
          <a:ext cx="2342297" cy="518712"/>
        </a:xfrm>
        <a:prstGeom prst="rect">
          <a:avLst/>
        </a:prstGeom>
        <a:solidFill>
          <a:schemeClr val="accent5">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A</a:t>
          </a:r>
          <a:r>
            <a:rPr lang="en-US" sz="2400" kern="1200" dirty="0" smtClean="0"/>
            <a:t>pplication</a:t>
          </a:r>
          <a:endParaRPr lang="en-US" sz="2400" kern="1200" dirty="0"/>
        </a:p>
      </dsp:txBody>
      <dsp:txXfrm>
        <a:off x="0" y="3952108"/>
        <a:ext cx="2342297" cy="518712"/>
      </dsp:txXfrm>
    </dsp:sp>
    <dsp:sp modelId="{9A5841EC-B4E6-4266-B568-24F1E7E9DC3D}">
      <dsp:nvSpPr>
        <dsp:cNvPr id="0" name=""/>
        <dsp:cNvSpPr/>
      </dsp:nvSpPr>
      <dsp:spPr>
        <a:xfrm rot="10800000">
          <a:off x="0" y="3179389"/>
          <a:ext cx="2342297" cy="797779"/>
        </a:xfrm>
        <a:prstGeom prst="upArrowCallout">
          <a:avLst/>
        </a:prstGeom>
        <a:solidFill>
          <a:schemeClr val="accent5">
            <a:shade val="80000"/>
            <a:hueOff val="69857"/>
            <a:satOff val="-1251"/>
            <a:lumOff val="531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E</a:t>
          </a:r>
          <a:r>
            <a:rPr lang="en-US" sz="2400" kern="1200" dirty="0" smtClean="0"/>
            <a:t>valuation</a:t>
          </a:r>
          <a:endParaRPr lang="en-US" sz="2400" kern="1200" dirty="0"/>
        </a:p>
      </dsp:txBody>
      <dsp:txXfrm rot="10800000">
        <a:off x="0" y="3179389"/>
        <a:ext cx="2342297" cy="518373"/>
      </dsp:txXfrm>
    </dsp:sp>
    <dsp:sp modelId="{7CF69A62-94CF-41B6-B938-0E38EBD8276F}">
      <dsp:nvSpPr>
        <dsp:cNvPr id="0" name=""/>
        <dsp:cNvSpPr/>
      </dsp:nvSpPr>
      <dsp:spPr>
        <a:xfrm rot="10800000">
          <a:off x="0" y="2372111"/>
          <a:ext cx="2342297" cy="797779"/>
        </a:xfrm>
        <a:prstGeom prst="upArrowCallout">
          <a:avLst/>
        </a:prstGeom>
        <a:solidFill>
          <a:schemeClr val="accent5">
            <a:shade val="80000"/>
            <a:hueOff val="139713"/>
            <a:satOff val="-2502"/>
            <a:lumOff val="1063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P</a:t>
          </a:r>
          <a:r>
            <a:rPr lang="en-US" sz="2400" kern="1200" dirty="0" smtClean="0"/>
            <a:t>ractice</a:t>
          </a:r>
          <a:endParaRPr lang="en-US" sz="2400" kern="1200" dirty="0"/>
        </a:p>
      </dsp:txBody>
      <dsp:txXfrm rot="10800000">
        <a:off x="0" y="2372111"/>
        <a:ext cx="2342297" cy="518373"/>
      </dsp:txXfrm>
    </dsp:sp>
    <dsp:sp modelId="{795C3E02-AED5-4A2A-954F-432812981341}">
      <dsp:nvSpPr>
        <dsp:cNvPr id="0" name=""/>
        <dsp:cNvSpPr/>
      </dsp:nvSpPr>
      <dsp:spPr>
        <a:xfrm rot="10800000">
          <a:off x="0" y="1582112"/>
          <a:ext cx="2342297" cy="797779"/>
        </a:xfrm>
        <a:prstGeom prst="upArrowCallout">
          <a:avLst/>
        </a:prstGeom>
        <a:solidFill>
          <a:schemeClr val="accent5">
            <a:shade val="80000"/>
            <a:hueOff val="209570"/>
            <a:satOff val="-3754"/>
            <a:lumOff val="159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P</a:t>
          </a:r>
          <a:r>
            <a:rPr lang="en-US" sz="2400" kern="1200" dirty="0" smtClean="0"/>
            <a:t>resentation</a:t>
          </a:r>
          <a:endParaRPr lang="en-US" sz="2400" kern="1200" dirty="0"/>
        </a:p>
      </dsp:txBody>
      <dsp:txXfrm rot="10800000">
        <a:off x="0" y="1582112"/>
        <a:ext cx="2342297" cy="518373"/>
      </dsp:txXfrm>
    </dsp:sp>
    <dsp:sp modelId="{67BBD7D7-15C5-4D63-A055-36770DEEEF9E}">
      <dsp:nvSpPr>
        <dsp:cNvPr id="0" name=""/>
        <dsp:cNvSpPr/>
      </dsp:nvSpPr>
      <dsp:spPr>
        <a:xfrm rot="10800000">
          <a:off x="0" y="792114"/>
          <a:ext cx="2342297" cy="797779"/>
        </a:xfrm>
        <a:prstGeom prst="upArrowCallout">
          <a:avLst/>
        </a:prstGeom>
        <a:solidFill>
          <a:schemeClr val="accent5">
            <a:shade val="80000"/>
            <a:hueOff val="279426"/>
            <a:satOff val="-5005"/>
            <a:lumOff val="212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I</a:t>
          </a:r>
          <a:r>
            <a:rPr lang="en-US" sz="2400" kern="1200" dirty="0" smtClean="0"/>
            <a:t>ntroduction</a:t>
          </a:r>
          <a:endParaRPr lang="en-US" sz="2400" kern="1200" dirty="0"/>
        </a:p>
      </dsp:txBody>
      <dsp:txXfrm rot="10800000">
        <a:off x="0" y="792114"/>
        <a:ext cx="2342297" cy="518373"/>
      </dsp:txXfrm>
    </dsp:sp>
    <dsp:sp modelId="{88D7306F-CA3B-4D88-AAB5-27E00DBD9BC8}">
      <dsp:nvSpPr>
        <dsp:cNvPr id="0" name=""/>
        <dsp:cNvSpPr/>
      </dsp:nvSpPr>
      <dsp:spPr>
        <a:xfrm rot="10800000">
          <a:off x="0" y="0"/>
          <a:ext cx="2342297" cy="797779"/>
        </a:xfrm>
        <a:prstGeom prst="upArrowCallout">
          <a:avLst/>
        </a:prstGeom>
        <a:solidFill>
          <a:schemeClr val="accent5">
            <a:shade val="80000"/>
            <a:hueOff val="349283"/>
            <a:satOff val="-6256"/>
            <a:lumOff val="265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W</a:t>
          </a:r>
          <a:r>
            <a:rPr lang="en-US" sz="2400" kern="1200" dirty="0" smtClean="0"/>
            <a:t>arm Up</a:t>
          </a:r>
          <a:endParaRPr lang="en-US" sz="2400" kern="1200" dirty="0"/>
        </a:p>
      </dsp:txBody>
      <dsp:txXfrm rot="10800000">
        <a:off x="0" y="0"/>
        <a:ext cx="2342297" cy="51837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374816-93AB-45E6-AB9E-297DC4D72AEB}">
      <dsp:nvSpPr>
        <dsp:cNvPr id="0" name=""/>
        <dsp:cNvSpPr/>
      </dsp:nvSpPr>
      <dsp:spPr>
        <a:xfrm>
          <a:off x="0" y="3952108"/>
          <a:ext cx="2342297" cy="518712"/>
        </a:xfrm>
        <a:prstGeom prst="rect">
          <a:avLst/>
        </a:prstGeom>
        <a:solidFill>
          <a:schemeClr val="accent5">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A</a:t>
          </a:r>
          <a:r>
            <a:rPr lang="en-US" sz="2400" kern="1200" dirty="0" smtClean="0"/>
            <a:t>pplication</a:t>
          </a:r>
          <a:endParaRPr lang="en-US" sz="2400" kern="1200" dirty="0"/>
        </a:p>
      </dsp:txBody>
      <dsp:txXfrm>
        <a:off x="0" y="3952108"/>
        <a:ext cx="2342297" cy="518712"/>
      </dsp:txXfrm>
    </dsp:sp>
    <dsp:sp modelId="{9A5841EC-B4E6-4266-B568-24F1E7E9DC3D}">
      <dsp:nvSpPr>
        <dsp:cNvPr id="0" name=""/>
        <dsp:cNvSpPr/>
      </dsp:nvSpPr>
      <dsp:spPr>
        <a:xfrm rot="10800000">
          <a:off x="0" y="3179389"/>
          <a:ext cx="2342297" cy="797779"/>
        </a:xfrm>
        <a:prstGeom prst="upArrowCallout">
          <a:avLst/>
        </a:prstGeom>
        <a:solidFill>
          <a:schemeClr val="accent5">
            <a:shade val="80000"/>
            <a:hueOff val="69857"/>
            <a:satOff val="-1251"/>
            <a:lumOff val="531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E</a:t>
          </a:r>
          <a:r>
            <a:rPr lang="en-US" sz="2400" kern="1200" dirty="0" smtClean="0"/>
            <a:t>valuation</a:t>
          </a:r>
          <a:endParaRPr lang="en-US" sz="2400" kern="1200" dirty="0"/>
        </a:p>
      </dsp:txBody>
      <dsp:txXfrm rot="10800000">
        <a:off x="0" y="3179389"/>
        <a:ext cx="2342297" cy="518373"/>
      </dsp:txXfrm>
    </dsp:sp>
    <dsp:sp modelId="{7CF69A62-94CF-41B6-B938-0E38EBD8276F}">
      <dsp:nvSpPr>
        <dsp:cNvPr id="0" name=""/>
        <dsp:cNvSpPr/>
      </dsp:nvSpPr>
      <dsp:spPr>
        <a:xfrm rot="10800000">
          <a:off x="0" y="2372111"/>
          <a:ext cx="2342297" cy="797779"/>
        </a:xfrm>
        <a:prstGeom prst="upArrowCallout">
          <a:avLst/>
        </a:prstGeom>
        <a:solidFill>
          <a:schemeClr val="accent5">
            <a:shade val="80000"/>
            <a:hueOff val="139713"/>
            <a:satOff val="-2502"/>
            <a:lumOff val="1063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P</a:t>
          </a:r>
          <a:r>
            <a:rPr lang="en-US" sz="2400" kern="1200" dirty="0" smtClean="0"/>
            <a:t>ractice</a:t>
          </a:r>
          <a:endParaRPr lang="en-US" sz="2400" kern="1200" dirty="0"/>
        </a:p>
      </dsp:txBody>
      <dsp:txXfrm rot="10800000">
        <a:off x="0" y="2372111"/>
        <a:ext cx="2342297" cy="518373"/>
      </dsp:txXfrm>
    </dsp:sp>
    <dsp:sp modelId="{795C3E02-AED5-4A2A-954F-432812981341}">
      <dsp:nvSpPr>
        <dsp:cNvPr id="0" name=""/>
        <dsp:cNvSpPr/>
      </dsp:nvSpPr>
      <dsp:spPr>
        <a:xfrm rot="10800000">
          <a:off x="0" y="1582112"/>
          <a:ext cx="2342297" cy="797779"/>
        </a:xfrm>
        <a:prstGeom prst="upArrowCallout">
          <a:avLst/>
        </a:prstGeom>
        <a:solidFill>
          <a:schemeClr val="accent5">
            <a:shade val="80000"/>
            <a:hueOff val="209570"/>
            <a:satOff val="-3754"/>
            <a:lumOff val="159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P</a:t>
          </a:r>
          <a:r>
            <a:rPr lang="en-US" sz="2400" kern="1200" dirty="0" smtClean="0"/>
            <a:t>resentation</a:t>
          </a:r>
          <a:endParaRPr lang="en-US" sz="2400" kern="1200" dirty="0"/>
        </a:p>
      </dsp:txBody>
      <dsp:txXfrm rot="10800000">
        <a:off x="0" y="1582112"/>
        <a:ext cx="2342297" cy="518373"/>
      </dsp:txXfrm>
    </dsp:sp>
    <dsp:sp modelId="{67BBD7D7-15C5-4D63-A055-36770DEEEF9E}">
      <dsp:nvSpPr>
        <dsp:cNvPr id="0" name=""/>
        <dsp:cNvSpPr/>
      </dsp:nvSpPr>
      <dsp:spPr>
        <a:xfrm rot="10800000">
          <a:off x="0" y="792114"/>
          <a:ext cx="2342297" cy="797779"/>
        </a:xfrm>
        <a:prstGeom prst="upArrowCallout">
          <a:avLst/>
        </a:prstGeom>
        <a:solidFill>
          <a:schemeClr val="accent5">
            <a:shade val="80000"/>
            <a:hueOff val="279426"/>
            <a:satOff val="-5005"/>
            <a:lumOff val="212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I</a:t>
          </a:r>
          <a:r>
            <a:rPr lang="en-US" sz="2400" kern="1200" dirty="0" smtClean="0"/>
            <a:t>ntroduction</a:t>
          </a:r>
          <a:endParaRPr lang="en-US" sz="2400" kern="1200" dirty="0"/>
        </a:p>
      </dsp:txBody>
      <dsp:txXfrm rot="10800000">
        <a:off x="0" y="792114"/>
        <a:ext cx="2342297" cy="518373"/>
      </dsp:txXfrm>
    </dsp:sp>
    <dsp:sp modelId="{88D7306F-CA3B-4D88-AAB5-27E00DBD9BC8}">
      <dsp:nvSpPr>
        <dsp:cNvPr id="0" name=""/>
        <dsp:cNvSpPr/>
      </dsp:nvSpPr>
      <dsp:spPr>
        <a:xfrm rot="10800000">
          <a:off x="0" y="0"/>
          <a:ext cx="2342297" cy="797779"/>
        </a:xfrm>
        <a:prstGeom prst="upArrowCallout">
          <a:avLst/>
        </a:prstGeom>
        <a:solidFill>
          <a:schemeClr val="accent5">
            <a:shade val="80000"/>
            <a:hueOff val="349283"/>
            <a:satOff val="-6256"/>
            <a:lumOff val="265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W</a:t>
          </a:r>
          <a:r>
            <a:rPr lang="en-US" sz="2400" kern="1200" dirty="0" smtClean="0"/>
            <a:t>arm Up</a:t>
          </a:r>
          <a:endParaRPr lang="en-US" sz="2400" kern="1200" dirty="0"/>
        </a:p>
      </dsp:txBody>
      <dsp:txXfrm rot="10800000">
        <a:off x="0" y="0"/>
        <a:ext cx="2342297" cy="51837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374816-93AB-45E6-AB9E-297DC4D72AEB}">
      <dsp:nvSpPr>
        <dsp:cNvPr id="0" name=""/>
        <dsp:cNvSpPr/>
      </dsp:nvSpPr>
      <dsp:spPr>
        <a:xfrm>
          <a:off x="0" y="3952108"/>
          <a:ext cx="2342297" cy="518712"/>
        </a:xfrm>
        <a:prstGeom prst="rect">
          <a:avLst/>
        </a:prstGeom>
        <a:solidFill>
          <a:schemeClr val="accent5">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A</a:t>
          </a:r>
          <a:r>
            <a:rPr lang="en-US" sz="2400" kern="1200" dirty="0" smtClean="0"/>
            <a:t>pplication</a:t>
          </a:r>
          <a:endParaRPr lang="en-US" sz="2400" kern="1200" dirty="0"/>
        </a:p>
      </dsp:txBody>
      <dsp:txXfrm>
        <a:off x="0" y="3952108"/>
        <a:ext cx="2342297" cy="518712"/>
      </dsp:txXfrm>
    </dsp:sp>
    <dsp:sp modelId="{9A5841EC-B4E6-4266-B568-24F1E7E9DC3D}">
      <dsp:nvSpPr>
        <dsp:cNvPr id="0" name=""/>
        <dsp:cNvSpPr/>
      </dsp:nvSpPr>
      <dsp:spPr>
        <a:xfrm rot="10800000">
          <a:off x="0" y="3179389"/>
          <a:ext cx="2342297" cy="797779"/>
        </a:xfrm>
        <a:prstGeom prst="upArrowCallout">
          <a:avLst/>
        </a:prstGeom>
        <a:solidFill>
          <a:schemeClr val="accent5">
            <a:shade val="80000"/>
            <a:hueOff val="69857"/>
            <a:satOff val="-1251"/>
            <a:lumOff val="531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E</a:t>
          </a:r>
          <a:r>
            <a:rPr lang="en-US" sz="2400" kern="1200" dirty="0" smtClean="0"/>
            <a:t>valuation</a:t>
          </a:r>
          <a:endParaRPr lang="en-US" sz="2400" kern="1200" dirty="0"/>
        </a:p>
      </dsp:txBody>
      <dsp:txXfrm rot="10800000">
        <a:off x="0" y="3179389"/>
        <a:ext cx="2342297" cy="518373"/>
      </dsp:txXfrm>
    </dsp:sp>
    <dsp:sp modelId="{7CF69A62-94CF-41B6-B938-0E38EBD8276F}">
      <dsp:nvSpPr>
        <dsp:cNvPr id="0" name=""/>
        <dsp:cNvSpPr/>
      </dsp:nvSpPr>
      <dsp:spPr>
        <a:xfrm rot="10800000">
          <a:off x="0" y="2372111"/>
          <a:ext cx="2342297" cy="797779"/>
        </a:xfrm>
        <a:prstGeom prst="upArrowCallout">
          <a:avLst/>
        </a:prstGeom>
        <a:solidFill>
          <a:schemeClr val="accent5">
            <a:shade val="80000"/>
            <a:hueOff val="139713"/>
            <a:satOff val="-2502"/>
            <a:lumOff val="1063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P</a:t>
          </a:r>
          <a:r>
            <a:rPr lang="en-US" sz="2400" kern="1200" dirty="0" smtClean="0"/>
            <a:t>ractice</a:t>
          </a:r>
          <a:endParaRPr lang="en-US" sz="2400" kern="1200" dirty="0"/>
        </a:p>
      </dsp:txBody>
      <dsp:txXfrm rot="10800000">
        <a:off x="0" y="2372111"/>
        <a:ext cx="2342297" cy="518373"/>
      </dsp:txXfrm>
    </dsp:sp>
    <dsp:sp modelId="{795C3E02-AED5-4A2A-954F-432812981341}">
      <dsp:nvSpPr>
        <dsp:cNvPr id="0" name=""/>
        <dsp:cNvSpPr/>
      </dsp:nvSpPr>
      <dsp:spPr>
        <a:xfrm rot="10800000">
          <a:off x="0" y="1582112"/>
          <a:ext cx="2342297" cy="797779"/>
        </a:xfrm>
        <a:prstGeom prst="upArrowCallout">
          <a:avLst/>
        </a:prstGeom>
        <a:solidFill>
          <a:schemeClr val="accent5">
            <a:shade val="80000"/>
            <a:hueOff val="209570"/>
            <a:satOff val="-3754"/>
            <a:lumOff val="159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P</a:t>
          </a:r>
          <a:r>
            <a:rPr lang="en-US" sz="2400" kern="1200" dirty="0" smtClean="0"/>
            <a:t>resentation</a:t>
          </a:r>
          <a:endParaRPr lang="en-US" sz="2400" kern="1200" dirty="0"/>
        </a:p>
      </dsp:txBody>
      <dsp:txXfrm rot="10800000">
        <a:off x="0" y="1582112"/>
        <a:ext cx="2342297" cy="518373"/>
      </dsp:txXfrm>
    </dsp:sp>
    <dsp:sp modelId="{67BBD7D7-15C5-4D63-A055-36770DEEEF9E}">
      <dsp:nvSpPr>
        <dsp:cNvPr id="0" name=""/>
        <dsp:cNvSpPr/>
      </dsp:nvSpPr>
      <dsp:spPr>
        <a:xfrm rot="10800000">
          <a:off x="0" y="792114"/>
          <a:ext cx="2342297" cy="797779"/>
        </a:xfrm>
        <a:prstGeom prst="upArrowCallout">
          <a:avLst/>
        </a:prstGeom>
        <a:solidFill>
          <a:schemeClr val="accent5">
            <a:shade val="80000"/>
            <a:hueOff val="279426"/>
            <a:satOff val="-5005"/>
            <a:lumOff val="212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I</a:t>
          </a:r>
          <a:r>
            <a:rPr lang="en-US" sz="2400" kern="1200" dirty="0" smtClean="0"/>
            <a:t>ntroduction</a:t>
          </a:r>
          <a:endParaRPr lang="en-US" sz="2400" kern="1200" dirty="0"/>
        </a:p>
      </dsp:txBody>
      <dsp:txXfrm rot="10800000">
        <a:off x="0" y="792114"/>
        <a:ext cx="2342297" cy="518373"/>
      </dsp:txXfrm>
    </dsp:sp>
    <dsp:sp modelId="{88D7306F-CA3B-4D88-AAB5-27E00DBD9BC8}">
      <dsp:nvSpPr>
        <dsp:cNvPr id="0" name=""/>
        <dsp:cNvSpPr/>
      </dsp:nvSpPr>
      <dsp:spPr>
        <a:xfrm rot="10800000">
          <a:off x="0" y="0"/>
          <a:ext cx="2342297" cy="797779"/>
        </a:xfrm>
        <a:prstGeom prst="upArrowCallout">
          <a:avLst/>
        </a:prstGeom>
        <a:solidFill>
          <a:schemeClr val="accent5">
            <a:shade val="80000"/>
            <a:hueOff val="349283"/>
            <a:satOff val="-6256"/>
            <a:lumOff val="265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W</a:t>
          </a:r>
          <a:r>
            <a:rPr lang="en-US" sz="2400" kern="1200" dirty="0" smtClean="0"/>
            <a:t>arm Up</a:t>
          </a:r>
          <a:endParaRPr lang="en-US" sz="2400" kern="1200" dirty="0"/>
        </a:p>
      </dsp:txBody>
      <dsp:txXfrm rot="10800000">
        <a:off x="0" y="0"/>
        <a:ext cx="2342297" cy="51837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374816-93AB-45E6-AB9E-297DC4D72AEB}">
      <dsp:nvSpPr>
        <dsp:cNvPr id="0" name=""/>
        <dsp:cNvSpPr/>
      </dsp:nvSpPr>
      <dsp:spPr>
        <a:xfrm>
          <a:off x="0" y="3952108"/>
          <a:ext cx="2342297" cy="518712"/>
        </a:xfrm>
        <a:prstGeom prst="rect">
          <a:avLst/>
        </a:prstGeom>
        <a:solidFill>
          <a:schemeClr val="accent5">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A</a:t>
          </a:r>
          <a:r>
            <a:rPr lang="en-US" sz="2400" kern="1200" dirty="0" smtClean="0"/>
            <a:t>pplication</a:t>
          </a:r>
          <a:endParaRPr lang="en-US" sz="2400" kern="1200" dirty="0"/>
        </a:p>
      </dsp:txBody>
      <dsp:txXfrm>
        <a:off x="0" y="3952108"/>
        <a:ext cx="2342297" cy="518712"/>
      </dsp:txXfrm>
    </dsp:sp>
    <dsp:sp modelId="{9A5841EC-B4E6-4266-B568-24F1E7E9DC3D}">
      <dsp:nvSpPr>
        <dsp:cNvPr id="0" name=""/>
        <dsp:cNvSpPr/>
      </dsp:nvSpPr>
      <dsp:spPr>
        <a:xfrm rot="10800000">
          <a:off x="0" y="3179389"/>
          <a:ext cx="2342297" cy="797779"/>
        </a:xfrm>
        <a:prstGeom prst="upArrowCallout">
          <a:avLst/>
        </a:prstGeom>
        <a:solidFill>
          <a:schemeClr val="accent5">
            <a:shade val="80000"/>
            <a:hueOff val="69857"/>
            <a:satOff val="-1251"/>
            <a:lumOff val="531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E</a:t>
          </a:r>
          <a:r>
            <a:rPr lang="en-US" sz="2400" kern="1200" dirty="0" smtClean="0"/>
            <a:t>valuation</a:t>
          </a:r>
          <a:endParaRPr lang="en-US" sz="2400" kern="1200" dirty="0"/>
        </a:p>
      </dsp:txBody>
      <dsp:txXfrm rot="10800000">
        <a:off x="0" y="3179389"/>
        <a:ext cx="2342297" cy="518373"/>
      </dsp:txXfrm>
    </dsp:sp>
    <dsp:sp modelId="{7CF69A62-94CF-41B6-B938-0E38EBD8276F}">
      <dsp:nvSpPr>
        <dsp:cNvPr id="0" name=""/>
        <dsp:cNvSpPr/>
      </dsp:nvSpPr>
      <dsp:spPr>
        <a:xfrm rot="10800000">
          <a:off x="0" y="2372111"/>
          <a:ext cx="2342297" cy="797779"/>
        </a:xfrm>
        <a:prstGeom prst="upArrowCallout">
          <a:avLst/>
        </a:prstGeom>
        <a:solidFill>
          <a:schemeClr val="accent5">
            <a:shade val="80000"/>
            <a:hueOff val="139713"/>
            <a:satOff val="-2502"/>
            <a:lumOff val="1063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P</a:t>
          </a:r>
          <a:r>
            <a:rPr lang="en-US" sz="2400" kern="1200" dirty="0" smtClean="0"/>
            <a:t>ractice</a:t>
          </a:r>
          <a:endParaRPr lang="en-US" sz="2400" kern="1200" dirty="0"/>
        </a:p>
      </dsp:txBody>
      <dsp:txXfrm rot="10800000">
        <a:off x="0" y="2372111"/>
        <a:ext cx="2342297" cy="518373"/>
      </dsp:txXfrm>
    </dsp:sp>
    <dsp:sp modelId="{795C3E02-AED5-4A2A-954F-432812981341}">
      <dsp:nvSpPr>
        <dsp:cNvPr id="0" name=""/>
        <dsp:cNvSpPr/>
      </dsp:nvSpPr>
      <dsp:spPr>
        <a:xfrm rot="10800000">
          <a:off x="0" y="1582112"/>
          <a:ext cx="2342297" cy="797779"/>
        </a:xfrm>
        <a:prstGeom prst="upArrowCallout">
          <a:avLst/>
        </a:prstGeom>
        <a:solidFill>
          <a:schemeClr val="accent5">
            <a:shade val="80000"/>
            <a:hueOff val="209570"/>
            <a:satOff val="-3754"/>
            <a:lumOff val="159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P</a:t>
          </a:r>
          <a:r>
            <a:rPr lang="en-US" sz="2400" kern="1200" dirty="0" smtClean="0"/>
            <a:t>resentation</a:t>
          </a:r>
          <a:endParaRPr lang="en-US" sz="2400" kern="1200" dirty="0"/>
        </a:p>
      </dsp:txBody>
      <dsp:txXfrm rot="10800000">
        <a:off x="0" y="1582112"/>
        <a:ext cx="2342297" cy="518373"/>
      </dsp:txXfrm>
    </dsp:sp>
    <dsp:sp modelId="{67BBD7D7-15C5-4D63-A055-36770DEEEF9E}">
      <dsp:nvSpPr>
        <dsp:cNvPr id="0" name=""/>
        <dsp:cNvSpPr/>
      </dsp:nvSpPr>
      <dsp:spPr>
        <a:xfrm rot="10800000">
          <a:off x="0" y="792114"/>
          <a:ext cx="2342297" cy="797779"/>
        </a:xfrm>
        <a:prstGeom prst="upArrowCallout">
          <a:avLst/>
        </a:prstGeom>
        <a:solidFill>
          <a:schemeClr val="accent5">
            <a:shade val="80000"/>
            <a:hueOff val="279426"/>
            <a:satOff val="-5005"/>
            <a:lumOff val="212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I</a:t>
          </a:r>
          <a:r>
            <a:rPr lang="en-US" sz="2400" kern="1200" dirty="0" smtClean="0"/>
            <a:t>ntroduction</a:t>
          </a:r>
          <a:endParaRPr lang="en-US" sz="2400" kern="1200" dirty="0"/>
        </a:p>
      </dsp:txBody>
      <dsp:txXfrm rot="10800000">
        <a:off x="0" y="792114"/>
        <a:ext cx="2342297" cy="518373"/>
      </dsp:txXfrm>
    </dsp:sp>
    <dsp:sp modelId="{88D7306F-CA3B-4D88-AAB5-27E00DBD9BC8}">
      <dsp:nvSpPr>
        <dsp:cNvPr id="0" name=""/>
        <dsp:cNvSpPr/>
      </dsp:nvSpPr>
      <dsp:spPr>
        <a:xfrm rot="10800000">
          <a:off x="0" y="0"/>
          <a:ext cx="2342297" cy="797779"/>
        </a:xfrm>
        <a:prstGeom prst="upArrowCallout">
          <a:avLst/>
        </a:prstGeom>
        <a:solidFill>
          <a:schemeClr val="accent5">
            <a:shade val="80000"/>
            <a:hueOff val="349283"/>
            <a:satOff val="-6256"/>
            <a:lumOff val="265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W</a:t>
          </a:r>
          <a:r>
            <a:rPr lang="en-US" sz="2400" kern="1200" dirty="0" smtClean="0"/>
            <a:t>arm Up</a:t>
          </a:r>
          <a:endParaRPr lang="en-US" sz="2400" kern="1200" dirty="0"/>
        </a:p>
      </dsp:txBody>
      <dsp:txXfrm rot="10800000">
        <a:off x="0" y="0"/>
        <a:ext cx="2342297" cy="51837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374816-93AB-45E6-AB9E-297DC4D72AEB}">
      <dsp:nvSpPr>
        <dsp:cNvPr id="0" name=""/>
        <dsp:cNvSpPr/>
      </dsp:nvSpPr>
      <dsp:spPr>
        <a:xfrm>
          <a:off x="0" y="3952108"/>
          <a:ext cx="2342297" cy="518712"/>
        </a:xfrm>
        <a:prstGeom prst="rect">
          <a:avLst/>
        </a:prstGeom>
        <a:solidFill>
          <a:schemeClr val="accent5">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A</a:t>
          </a:r>
          <a:r>
            <a:rPr lang="en-US" sz="2400" kern="1200" dirty="0" smtClean="0"/>
            <a:t>pplication</a:t>
          </a:r>
          <a:endParaRPr lang="en-US" sz="2400" kern="1200" dirty="0"/>
        </a:p>
      </dsp:txBody>
      <dsp:txXfrm>
        <a:off x="0" y="3952108"/>
        <a:ext cx="2342297" cy="518712"/>
      </dsp:txXfrm>
    </dsp:sp>
    <dsp:sp modelId="{9A5841EC-B4E6-4266-B568-24F1E7E9DC3D}">
      <dsp:nvSpPr>
        <dsp:cNvPr id="0" name=""/>
        <dsp:cNvSpPr/>
      </dsp:nvSpPr>
      <dsp:spPr>
        <a:xfrm rot="10800000">
          <a:off x="0" y="3179389"/>
          <a:ext cx="2342297" cy="797779"/>
        </a:xfrm>
        <a:prstGeom prst="upArrowCallout">
          <a:avLst/>
        </a:prstGeom>
        <a:solidFill>
          <a:schemeClr val="accent5">
            <a:shade val="80000"/>
            <a:hueOff val="69857"/>
            <a:satOff val="-1251"/>
            <a:lumOff val="531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E</a:t>
          </a:r>
          <a:r>
            <a:rPr lang="en-US" sz="2400" kern="1200" dirty="0" smtClean="0"/>
            <a:t>valuation</a:t>
          </a:r>
          <a:endParaRPr lang="en-US" sz="2400" kern="1200" dirty="0"/>
        </a:p>
      </dsp:txBody>
      <dsp:txXfrm rot="10800000">
        <a:off x="0" y="3179389"/>
        <a:ext cx="2342297" cy="518373"/>
      </dsp:txXfrm>
    </dsp:sp>
    <dsp:sp modelId="{7CF69A62-94CF-41B6-B938-0E38EBD8276F}">
      <dsp:nvSpPr>
        <dsp:cNvPr id="0" name=""/>
        <dsp:cNvSpPr/>
      </dsp:nvSpPr>
      <dsp:spPr>
        <a:xfrm rot="10800000">
          <a:off x="0" y="2372111"/>
          <a:ext cx="2342297" cy="797779"/>
        </a:xfrm>
        <a:prstGeom prst="upArrowCallout">
          <a:avLst/>
        </a:prstGeom>
        <a:solidFill>
          <a:schemeClr val="accent5">
            <a:shade val="80000"/>
            <a:hueOff val="139713"/>
            <a:satOff val="-2502"/>
            <a:lumOff val="1063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P</a:t>
          </a:r>
          <a:r>
            <a:rPr lang="en-US" sz="2400" kern="1200" dirty="0" smtClean="0"/>
            <a:t>ractice</a:t>
          </a:r>
          <a:endParaRPr lang="en-US" sz="2400" kern="1200" dirty="0"/>
        </a:p>
      </dsp:txBody>
      <dsp:txXfrm rot="10800000">
        <a:off x="0" y="2372111"/>
        <a:ext cx="2342297" cy="518373"/>
      </dsp:txXfrm>
    </dsp:sp>
    <dsp:sp modelId="{795C3E02-AED5-4A2A-954F-432812981341}">
      <dsp:nvSpPr>
        <dsp:cNvPr id="0" name=""/>
        <dsp:cNvSpPr/>
      </dsp:nvSpPr>
      <dsp:spPr>
        <a:xfrm rot="10800000">
          <a:off x="0" y="1582112"/>
          <a:ext cx="2342297" cy="797779"/>
        </a:xfrm>
        <a:prstGeom prst="upArrowCallout">
          <a:avLst/>
        </a:prstGeom>
        <a:solidFill>
          <a:schemeClr val="accent5">
            <a:shade val="80000"/>
            <a:hueOff val="209570"/>
            <a:satOff val="-3754"/>
            <a:lumOff val="159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P</a:t>
          </a:r>
          <a:r>
            <a:rPr lang="en-US" sz="2400" kern="1200" dirty="0" smtClean="0"/>
            <a:t>resentation</a:t>
          </a:r>
          <a:endParaRPr lang="en-US" sz="2400" kern="1200" dirty="0"/>
        </a:p>
      </dsp:txBody>
      <dsp:txXfrm rot="10800000">
        <a:off x="0" y="1582112"/>
        <a:ext cx="2342297" cy="518373"/>
      </dsp:txXfrm>
    </dsp:sp>
    <dsp:sp modelId="{67BBD7D7-15C5-4D63-A055-36770DEEEF9E}">
      <dsp:nvSpPr>
        <dsp:cNvPr id="0" name=""/>
        <dsp:cNvSpPr/>
      </dsp:nvSpPr>
      <dsp:spPr>
        <a:xfrm rot="10800000">
          <a:off x="0" y="792114"/>
          <a:ext cx="2342297" cy="797779"/>
        </a:xfrm>
        <a:prstGeom prst="upArrowCallout">
          <a:avLst/>
        </a:prstGeom>
        <a:solidFill>
          <a:schemeClr val="accent5">
            <a:shade val="80000"/>
            <a:hueOff val="279426"/>
            <a:satOff val="-5005"/>
            <a:lumOff val="212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I</a:t>
          </a:r>
          <a:r>
            <a:rPr lang="en-US" sz="2400" kern="1200" dirty="0" smtClean="0"/>
            <a:t>ntroduction</a:t>
          </a:r>
          <a:endParaRPr lang="en-US" sz="2400" kern="1200" dirty="0"/>
        </a:p>
      </dsp:txBody>
      <dsp:txXfrm rot="10800000">
        <a:off x="0" y="792114"/>
        <a:ext cx="2342297" cy="518373"/>
      </dsp:txXfrm>
    </dsp:sp>
    <dsp:sp modelId="{88D7306F-CA3B-4D88-AAB5-27E00DBD9BC8}">
      <dsp:nvSpPr>
        <dsp:cNvPr id="0" name=""/>
        <dsp:cNvSpPr/>
      </dsp:nvSpPr>
      <dsp:spPr>
        <a:xfrm rot="10800000">
          <a:off x="0" y="0"/>
          <a:ext cx="2342297" cy="797779"/>
        </a:xfrm>
        <a:prstGeom prst="upArrowCallout">
          <a:avLst/>
        </a:prstGeom>
        <a:solidFill>
          <a:schemeClr val="accent5">
            <a:shade val="80000"/>
            <a:hueOff val="349283"/>
            <a:satOff val="-6256"/>
            <a:lumOff val="265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W</a:t>
          </a:r>
          <a:r>
            <a:rPr lang="en-US" sz="2400" kern="1200" dirty="0" smtClean="0"/>
            <a:t>arm Up</a:t>
          </a:r>
          <a:endParaRPr lang="en-US" sz="2400" kern="1200" dirty="0"/>
        </a:p>
      </dsp:txBody>
      <dsp:txXfrm rot="10800000">
        <a:off x="0" y="0"/>
        <a:ext cx="2342297" cy="51837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374816-93AB-45E6-AB9E-297DC4D72AEB}">
      <dsp:nvSpPr>
        <dsp:cNvPr id="0" name=""/>
        <dsp:cNvSpPr/>
      </dsp:nvSpPr>
      <dsp:spPr>
        <a:xfrm>
          <a:off x="0" y="3952108"/>
          <a:ext cx="2342297" cy="518712"/>
        </a:xfrm>
        <a:prstGeom prst="rect">
          <a:avLst/>
        </a:prstGeom>
        <a:solidFill>
          <a:schemeClr val="accent5">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A</a:t>
          </a:r>
          <a:r>
            <a:rPr lang="en-US" sz="2400" kern="1200" dirty="0" smtClean="0"/>
            <a:t>pplication</a:t>
          </a:r>
          <a:endParaRPr lang="en-US" sz="2400" kern="1200" dirty="0"/>
        </a:p>
      </dsp:txBody>
      <dsp:txXfrm>
        <a:off x="0" y="3952108"/>
        <a:ext cx="2342297" cy="518712"/>
      </dsp:txXfrm>
    </dsp:sp>
    <dsp:sp modelId="{9A5841EC-B4E6-4266-B568-24F1E7E9DC3D}">
      <dsp:nvSpPr>
        <dsp:cNvPr id="0" name=""/>
        <dsp:cNvSpPr/>
      </dsp:nvSpPr>
      <dsp:spPr>
        <a:xfrm rot="10800000">
          <a:off x="0" y="3179389"/>
          <a:ext cx="2342297" cy="797779"/>
        </a:xfrm>
        <a:prstGeom prst="upArrowCallout">
          <a:avLst/>
        </a:prstGeom>
        <a:solidFill>
          <a:schemeClr val="accent5">
            <a:shade val="80000"/>
            <a:hueOff val="69857"/>
            <a:satOff val="-1251"/>
            <a:lumOff val="531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E</a:t>
          </a:r>
          <a:r>
            <a:rPr lang="en-US" sz="2400" kern="1200" dirty="0" smtClean="0"/>
            <a:t>valuation</a:t>
          </a:r>
          <a:endParaRPr lang="en-US" sz="2400" kern="1200" dirty="0"/>
        </a:p>
      </dsp:txBody>
      <dsp:txXfrm rot="10800000">
        <a:off x="0" y="3179389"/>
        <a:ext cx="2342297" cy="518373"/>
      </dsp:txXfrm>
    </dsp:sp>
    <dsp:sp modelId="{7CF69A62-94CF-41B6-B938-0E38EBD8276F}">
      <dsp:nvSpPr>
        <dsp:cNvPr id="0" name=""/>
        <dsp:cNvSpPr/>
      </dsp:nvSpPr>
      <dsp:spPr>
        <a:xfrm rot="10800000">
          <a:off x="0" y="2372111"/>
          <a:ext cx="2342297" cy="797779"/>
        </a:xfrm>
        <a:prstGeom prst="upArrowCallout">
          <a:avLst/>
        </a:prstGeom>
        <a:solidFill>
          <a:schemeClr val="accent5">
            <a:shade val="80000"/>
            <a:hueOff val="139713"/>
            <a:satOff val="-2502"/>
            <a:lumOff val="1063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P</a:t>
          </a:r>
          <a:r>
            <a:rPr lang="en-US" sz="2400" kern="1200" dirty="0" smtClean="0"/>
            <a:t>ractice</a:t>
          </a:r>
          <a:endParaRPr lang="en-US" sz="2400" kern="1200" dirty="0"/>
        </a:p>
      </dsp:txBody>
      <dsp:txXfrm rot="10800000">
        <a:off x="0" y="2372111"/>
        <a:ext cx="2342297" cy="518373"/>
      </dsp:txXfrm>
    </dsp:sp>
    <dsp:sp modelId="{795C3E02-AED5-4A2A-954F-432812981341}">
      <dsp:nvSpPr>
        <dsp:cNvPr id="0" name=""/>
        <dsp:cNvSpPr/>
      </dsp:nvSpPr>
      <dsp:spPr>
        <a:xfrm rot="10800000">
          <a:off x="0" y="1582112"/>
          <a:ext cx="2342297" cy="797779"/>
        </a:xfrm>
        <a:prstGeom prst="upArrowCallout">
          <a:avLst/>
        </a:prstGeom>
        <a:solidFill>
          <a:schemeClr val="accent5">
            <a:shade val="80000"/>
            <a:hueOff val="209570"/>
            <a:satOff val="-3754"/>
            <a:lumOff val="159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P</a:t>
          </a:r>
          <a:r>
            <a:rPr lang="en-US" sz="2400" kern="1200" dirty="0" smtClean="0"/>
            <a:t>resentation</a:t>
          </a:r>
          <a:endParaRPr lang="en-US" sz="2400" kern="1200" dirty="0"/>
        </a:p>
      </dsp:txBody>
      <dsp:txXfrm rot="10800000">
        <a:off x="0" y="1582112"/>
        <a:ext cx="2342297" cy="518373"/>
      </dsp:txXfrm>
    </dsp:sp>
    <dsp:sp modelId="{67BBD7D7-15C5-4D63-A055-36770DEEEF9E}">
      <dsp:nvSpPr>
        <dsp:cNvPr id="0" name=""/>
        <dsp:cNvSpPr/>
      </dsp:nvSpPr>
      <dsp:spPr>
        <a:xfrm rot="10800000">
          <a:off x="0" y="792114"/>
          <a:ext cx="2342297" cy="797779"/>
        </a:xfrm>
        <a:prstGeom prst="upArrowCallout">
          <a:avLst/>
        </a:prstGeom>
        <a:solidFill>
          <a:schemeClr val="accent5">
            <a:shade val="80000"/>
            <a:hueOff val="279426"/>
            <a:satOff val="-5005"/>
            <a:lumOff val="212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I</a:t>
          </a:r>
          <a:r>
            <a:rPr lang="en-US" sz="2400" kern="1200" dirty="0" smtClean="0"/>
            <a:t>ntroduction</a:t>
          </a:r>
          <a:endParaRPr lang="en-US" sz="2400" kern="1200" dirty="0"/>
        </a:p>
      </dsp:txBody>
      <dsp:txXfrm rot="10800000">
        <a:off x="0" y="792114"/>
        <a:ext cx="2342297" cy="518373"/>
      </dsp:txXfrm>
    </dsp:sp>
    <dsp:sp modelId="{88D7306F-CA3B-4D88-AAB5-27E00DBD9BC8}">
      <dsp:nvSpPr>
        <dsp:cNvPr id="0" name=""/>
        <dsp:cNvSpPr/>
      </dsp:nvSpPr>
      <dsp:spPr>
        <a:xfrm rot="10800000">
          <a:off x="0" y="0"/>
          <a:ext cx="2342297" cy="797779"/>
        </a:xfrm>
        <a:prstGeom prst="upArrowCallout">
          <a:avLst/>
        </a:prstGeom>
        <a:solidFill>
          <a:schemeClr val="accent5">
            <a:shade val="80000"/>
            <a:hueOff val="349283"/>
            <a:satOff val="-6256"/>
            <a:lumOff val="265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kern="1200" dirty="0" smtClean="0"/>
            <a:t>W</a:t>
          </a:r>
          <a:r>
            <a:rPr lang="en-US" sz="2400" kern="1200" dirty="0" smtClean="0"/>
            <a:t>arm Up</a:t>
          </a:r>
          <a:endParaRPr lang="en-US" sz="2400" kern="1200" dirty="0"/>
        </a:p>
      </dsp:txBody>
      <dsp:txXfrm rot="10800000">
        <a:off x="0" y="0"/>
        <a:ext cx="2342297" cy="518373"/>
      </dsp:txXfrm>
    </dsp:sp>
  </dsp:spTree>
</dsp:drawing>
</file>

<file path=ppt/diagrams/layout1.xml><?xml version="1.0" encoding="utf-8"?>
<dgm:layoutDef xmlns:dgm="http://schemas.openxmlformats.org/drawingml/2006/diagram" xmlns:a="http://schemas.openxmlformats.org/drawingml/2006/main" uniqueId="urn:microsoft.com/office/officeart/2009/3/layout/CircleRelationship">
  <dgm:title val=""/>
  <dgm:desc val=""/>
  <dgm:catLst>
    <dgm:cat type="relationship" pri="1500"/>
  </dgm:catLst>
  <dgm:samp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ampData>
  <dgm:style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tyleData>
  <dgm:clr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clrData>
  <dgm:layoutNode name="Name0">
    <dgm:varLst>
      <dgm:chMax val="1"/>
      <dgm:chPref val="1"/>
    </dgm:varLst>
    <dgm:shape xmlns:r="http://schemas.openxmlformats.org/officeDocument/2006/relationships" r:blip="">
      <dgm:adjLst/>
    </dgm:shape>
    <dgm:choose name="Name1">
      <dgm:if name="Name2" axis="ch ch" ptType="node node" func="cnt" op="equ" val="0">
        <dgm:alg type="composite">
          <dgm:param type="ar" val="0.98"/>
        </dgm:alg>
        <dgm:constrLst>
          <dgm:constr type="primFontSz" for="des" ptType="node" op="equ" val="65"/>
          <dgm:constr type="l" for="ch" forName="Parent" refType="w" fact="0"/>
          <dgm:constr type="t" for="ch" forName="Parent" refType="h" fact="0.039"/>
          <dgm:constr type="w" for="ch" forName="Parent" refType="w" fact="0.8734"/>
          <dgm:constr type="h" for="ch" forName="Parent" refType="h" fact="0.856"/>
          <dgm:constr type="l" for="ch" forName="Accent1" refType="w" fact="0.4984"/>
          <dgm:constr type="t" for="ch" forName="Accent1" refType="h" fact="0"/>
          <dgm:constr type="w" for="ch" forName="Accent1" refType="w" fact="0.0972"/>
          <dgm:constr type="h" for="ch" forName="Accent1" refType="h" fact="0.0952"/>
          <dgm:constr type="l" for="ch" forName="Accent2" refType="w" fact="0.2684"/>
          <dgm:constr type="t" for="ch" forName="Accent2" refType="h" fact="0.8314"/>
          <dgm:constr type="w" for="ch" forName="Accent2" refType="w" fact="0.0704"/>
          <dgm:constr type="h" for="ch" forName="Accent2" refType="h" fact="0.069"/>
          <dgm:constr type="l" for="ch" forName="Accent3" refType="w" fact="0.9296"/>
          <dgm:constr type="t" for="ch" forName="Accent3" refType="h" fact="0.3864"/>
          <dgm:constr type="w" for="ch" forName="Accent3" refType="w" fact="0.0704"/>
          <dgm:constr type="h" for="ch" forName="Accent3" refType="h" fact="0.069"/>
          <dgm:constr type="l" for="ch" forName="Accent4" refType="w" fact="0.5931"/>
          <dgm:constr type="t" for="ch" forName="Accent4" refType="h" fact="0.9048"/>
          <dgm:constr type="w" for="ch" forName="Accent4" refType="w" fact="0.0972"/>
          <dgm:constr type="h" for="ch" forName="Accent4" refType="h" fact="0.0952"/>
          <dgm:constr type="l" for="ch" forName="Accent5" refType="w" fact="0.2883"/>
          <dgm:constr type="t" for="ch" forName="Accent5" refType="h" fact="0.1353"/>
          <dgm:constr type="w" for="ch" forName="Accent5" refType="w" fact="0.0704"/>
          <dgm:constr type="h" for="ch" forName="Accent5" refType="h" fact="0.069"/>
          <dgm:constr type="l" for="ch" forName="Accent6" refType="w" fact="0.0666"/>
          <dgm:constr type="t" for="ch" forName="Accent6" refType="h" fact="0.53"/>
          <dgm:constr type="w" for="ch" forName="Accent6" refType="w" fact="0.0704"/>
          <dgm:constr type="h" for="ch" forName="Accent6" refType="h" fact="0.069"/>
        </dgm:constrLst>
      </dgm:if>
      <dgm:if name="Name3" axis="ch ch" ptType="node node" func="cnt" op="equ" val="1">
        <dgm:alg type="composite">
          <dgm:param type="ar" val="1.2476"/>
        </dgm:alg>
        <dgm:constrLst>
          <dgm:constr type="primFontSz" for="des" ptType="node" op="equ" val="65"/>
          <dgm:constr type="l" for="ch" forName="Parent" refType="w" fact="0.2145"/>
          <dgm:constr type="t" for="ch" forName="Parent" refType="h" fact="0.039"/>
          <dgm:constr type="w" for="ch" forName="Parent" refType="w" fact="0.6861"/>
          <dgm:constr type="h" for="ch" forName="Parent" refType="h" fact="0.856"/>
          <dgm:constr type="l" for="ch" forName="Accent8" refType="w" fact="0.0262"/>
          <dgm:constr type="t" for="ch" forName="Accent8" refType="h" fact="0.6434"/>
          <dgm:constr type="w" for="ch" forName="Accent8" refType="w" fact="0.138"/>
          <dgm:constr type="h" for="ch" forName="Accent8" refType="h" fact="0.1721"/>
          <dgm:constr type="l" for="ch" forName="Accent1" refType="w" fact="0.6059"/>
          <dgm:constr type="t" for="ch" forName="Accent1" refType="h" fact="0"/>
          <dgm:constr type="w" for="ch" forName="Accent1" refType="w" fact="0.0763"/>
          <dgm:constr type="h" for="ch" forName="Accent1" refType="h" fact="0.0952"/>
          <dgm:constr type="l" for="ch" forName="Accent2" refType="w" fact="0.4253"/>
          <dgm:constr type="t" for="ch" forName="Accent2" refType="h" fact="0.8314"/>
          <dgm:constr type="w" for="ch" forName="Accent2" refType="w" fact="0.0553"/>
          <dgm:constr type="h" for="ch" forName="Accent2" refType="h" fact="0.069"/>
          <dgm:constr type="l" for="ch" forName="Accent3" refType="w" fact="0.9447"/>
          <dgm:constr type="t" for="ch" forName="Accent3" refType="h" fact="0.3864"/>
          <dgm:constr type="w" for="ch" forName="Accent3" refType="w" fact="0.0553"/>
          <dgm:constr type="h" for="ch" forName="Accent3" refType="h" fact="0.069"/>
          <dgm:constr type="l" for="ch" forName="Child1" refType="w" fact="0"/>
          <dgm:constr type="t" for="ch" forName="Child1" refType="h" fact="0.1935"/>
          <dgm:constr type="w" for="ch" forName="Child1" refType="w" fact="0.2789"/>
          <dgm:constr type="h" for="ch" forName="Child1" refType="h" fact="0.3479"/>
          <dgm:constr type="l" for="ch" forName="Accent4" refType="w" fact="0.6803"/>
          <dgm:constr type="t" for="ch" forName="Accent4" refType="h" fact="0.9048"/>
          <dgm:constr type="w" for="ch" forName="Accent4" refType="w" fact="0.0763"/>
          <dgm:constr type="h" for="ch" forName="Accent4" refType="h" fact="0.0952"/>
          <dgm:constr type="l" for="ch" forName="Accent7" refType="w" fact="0.5287"/>
          <dgm:constr type="t" for="ch" forName="Accent7" refType="h" fact="0.1383"/>
          <dgm:constr type="w" for="ch" forName="Accent7" refType="w" fact="0.0763"/>
          <dgm:constr type="h" for="ch" forName="Accent7" refType="h" fact="0.0952"/>
          <dgm:constr type="l" for="ch" forName="Accent5" refType="w" fact="0.4409"/>
          <dgm:constr type="t" for="ch" forName="Accent5" refType="h" fact="0.1353"/>
          <dgm:constr type="w" for="ch" forName="Accent5" refType="w" fact="0.0553"/>
          <dgm:constr type="h" for="ch" forName="Accent5" refType="h" fact="0.069"/>
          <dgm:constr type="l" for="ch" forName="Accent6" refType="w" fact="0.2668"/>
          <dgm:constr type="t" for="ch" forName="Accent6" refType="h" fact="0.53"/>
          <dgm:constr type="w" for="ch" forName="Accent6" refType="w" fact="0.0553"/>
          <dgm:constr type="h" for="ch" forName="Accent6" refType="h" fact="0.069"/>
        </dgm:constrLst>
      </dgm:if>
      <dgm:if name="Name4" axis="ch ch" ptType="node node" func="cnt" op="equ" val="2">
        <dgm:alg type="composite">
          <dgm:param type="ar" val="1.592"/>
        </dgm:alg>
        <dgm:constrLst>
          <dgm:constr type="primFontSz" for="des" ptType="node" op="equ" val="65"/>
          <dgm:constr type="l" for="ch" forName="Parent" refType="w" fact="0.1886"/>
          <dgm:constr type="t" for="ch" forName="Parent" refType="h" fact="0.039"/>
          <dgm:constr type="w" for="ch" forName="Parent" refType="w" fact="0.5377"/>
          <dgm:constr type="h" for="ch" forName="Parent" refType="h" fact="0.856"/>
          <dgm:constr type="l" for="ch" forName="Accent8" refType="w" fact="0.0411"/>
          <dgm:constr type="t" for="ch" forName="Accent8" refType="h" fact="0.6434"/>
          <dgm:constr type="w" for="ch" forName="Accent8" refType="w" fact="0.1081"/>
          <dgm:constr type="h" for="ch" forName="Accent8" refType="h" fact="0.1721"/>
          <dgm:constr type="l" for="ch" forName="Accent1" refType="w" fact="0.4954"/>
          <dgm:constr type="t" for="ch" forName="Accent1" refType="h" fact="0"/>
          <dgm:constr type="w" for="ch" forName="Accent1" refType="w" fact="0.0598"/>
          <dgm:constr type="h" for="ch" forName="Accent1" refType="h" fact="0.0952"/>
          <dgm:constr type="l" for="ch" forName="Accent2" refType="w" fact="0.3538"/>
          <dgm:constr type="t" for="ch" forName="Accent2" refType="h" fact="0.8314"/>
          <dgm:constr type="w" for="ch" forName="Accent2" refType="w" fact="0.0433"/>
          <dgm:constr type="h" for="ch" forName="Accent2" refType="h" fact="0.069"/>
          <dgm:constr type="l" for="ch" forName="Accent3" refType="w" fact="0.7609"/>
          <dgm:constr type="t" for="ch" forName="Accent3" refType="h" fact="0.3864"/>
          <dgm:constr type="w" for="ch" forName="Accent3" refType="w" fact="0.0433"/>
          <dgm:constr type="h" for="ch" forName="Accent3" refType="h" fact="0.069"/>
          <dgm:constr type="l" for="ch" forName="Accent9" refType="w" fact="0.6839"/>
          <dgm:constr type="t" for="ch" forName="Accent9" refType="h" fact="0.27"/>
          <dgm:constr type="w" for="ch" forName="Accent9" refType="w" fact="0.0598"/>
          <dgm:constr type="h" for="ch" forName="Accent9" refType="h" fact="0.0952"/>
          <dgm:constr type="l" for="ch" forName="Child1" refType="w" fact="0.0206"/>
          <dgm:constr type="t" for="ch" forName="Child1" refType="h" fact="0.1935"/>
          <dgm:constr type="w" for="ch" forName="Child1" refType="w" fact="0.2186"/>
          <dgm:constr type="h" for="ch" forName="Child1" refType="h" fact="0.3479"/>
          <dgm:constr type="l" for="ch" forName="Child2" refType="w" fact="0.7814"/>
          <dgm:constr type="t" for="ch" forName="Child2" refType="h" fact="0.0298"/>
          <dgm:constr type="w" for="ch" forName="Child2" refType="w" fact="0.2186"/>
          <dgm:constr type="h" for="ch" forName="Child2" refType="h" fact="0.3479"/>
          <dgm:constr type="l" for="ch" forName="Accent10" refType="w" fact="0"/>
          <dgm:constr type="t" for="ch" forName="Accent10" refType="h" fact="0.8482"/>
          <dgm:constr type="w" for="ch" forName="Accent10" refType="w" fact="0.0433"/>
          <dgm:constr type="h" for="ch" forName="Accent10" refType="h" fact="0.069"/>
          <dgm:constr type="l" for="ch" forName="Accent11" refType="w" fact="0.4318"/>
          <dgm:constr type="t" for="ch" forName="Accent11" refType="h" fact="0.75"/>
          <dgm:constr type="w" for="ch" forName="Accent11" refType="w" fact="0.0433"/>
          <dgm:constr type="h" for="ch" forName="Accent11" refType="h" fact="0.069"/>
          <dgm:constr type="l" for="ch" forName="Accent7" refType="w" fact="0.4349"/>
          <dgm:constr type="t" for="ch" forName="Accent7" refType="h" fact="0.1383"/>
          <dgm:constr type="w" for="ch" forName="Accent7" refType="w" fact="0.0598"/>
          <dgm:constr type="h" for="ch" forName="Accent7" refType="h" fact="0.0952"/>
          <dgm:constr type="l" for="ch" forName="Accent5" refType="w" fact="0.3661"/>
          <dgm:constr type="t" for="ch" forName="Accent5" refType="h" fact="0.1353"/>
          <dgm:constr type="w" for="ch" forName="Accent5" refType="w" fact="0.0433"/>
          <dgm:constr type="h" for="ch" forName="Accent5" refType="h" fact="0.069"/>
          <dgm:constr type="l" for="ch" forName="Accent6" refType="w" fact="0.2296"/>
          <dgm:constr type="t" for="ch" forName="Accent6" refType="h" fact="0.53"/>
          <dgm:constr type="w" for="ch" forName="Accent6" refType="w" fact="0.0433"/>
          <dgm:constr type="h" for="ch" forName="Accent6" refType="h" fact="0.069"/>
          <dgm:constr type="l" for="ch" forName="Accent4" refType="w" fact="0.5537"/>
          <dgm:constr type="t" for="ch" forName="Accent4" refType="h" fact="0.9048"/>
          <dgm:constr type="w" for="ch" forName="Accent4" refType="w" fact="0.0598"/>
          <dgm:constr type="h" for="ch" forName="Accent4" refType="h" fact="0.0952"/>
        </dgm:constrLst>
      </dgm:if>
      <dgm:if name="Name5" axis="ch ch" ptType="node node" func="cnt" op="equ" val="3">
        <dgm:alg type="composite">
          <dgm:param type="ar" val="1.7557"/>
        </dgm:alg>
        <dgm:constrLst>
          <dgm:constr type="primFontSz" for="des" ptType="node" op="equ" val="65"/>
          <dgm:constr type="l" for="ch" forName="Parent" refType="w" fact="0.171"/>
          <dgm:constr type="t" for="ch" forName="Parent" refType="h" fact="0.039"/>
          <dgm:constr type="w" for="ch" forName="Parent" refType="w" fact="0.4875"/>
          <dgm:constr type="h" for="ch" forName="Parent" refType="h" fact="0.856"/>
          <dgm:constr type="l" for="ch" forName="Accent8" refType="w" fact="0.0373"/>
          <dgm:constr type="t" for="ch" forName="Accent8" refType="h" fact="0.6434"/>
          <dgm:constr type="w" for="ch" forName="Accent8" refType="w" fact="0.098"/>
          <dgm:constr type="h" for="ch" forName="Accent8" refType="h" fact="0.1721"/>
          <dgm:constr type="l" for="ch" forName="Accent1" refType="w" fact="0.4492"/>
          <dgm:constr type="t" for="ch" forName="Accent1" refType="h" fact="0"/>
          <dgm:constr type="w" for="ch" forName="Accent1" refType="w" fact="0.0542"/>
          <dgm:constr type="h" for="ch" forName="Accent1" refType="h" fact="0.0952"/>
          <dgm:constr type="l" for="ch" forName="Accent2" refType="w" fact="0.3209"/>
          <dgm:constr type="t" for="ch" forName="Accent2" refType="h" fact="0.8314"/>
          <dgm:constr type="w" for="ch" forName="Accent2" refType="w" fact="0.0393"/>
          <dgm:constr type="h" for="ch" forName="Accent2" refType="h" fact="0.069"/>
          <dgm:constr type="l" for="ch" forName="Accent3" refType="w" fact="0.6899"/>
          <dgm:constr type="t" for="ch" forName="Accent3" refType="h" fact="0.3864"/>
          <dgm:constr type="w" for="ch" forName="Accent3" refType="w" fact="0.0393"/>
          <dgm:constr type="h" for="ch" forName="Accent3" refType="h" fact="0.069"/>
          <dgm:constr type="l" for="ch" forName="Accent9" refType="w" fact="0.6201"/>
          <dgm:constr type="t" for="ch" forName="Accent9" refType="h" fact="0.27"/>
          <dgm:constr type="w" for="ch" forName="Accent9" refType="w" fact="0.0542"/>
          <dgm:constr type="h" for="ch" forName="Accent9" refType="h" fact="0.0952"/>
          <dgm:constr type="l" for="ch" forName="Child1" refType="w" fact="0.0186"/>
          <dgm:constr type="t" for="ch" forName="Child1" refType="h" fact="0.1935"/>
          <dgm:constr type="w" for="ch" forName="Child1" refType="w" fact="0.1982"/>
          <dgm:constr type="h" for="ch" forName="Child1" refType="h" fact="0.3479"/>
          <dgm:constr type="l" for="ch" forName="Child2" refType="w" fact="0.7086"/>
          <dgm:constr type="t" for="ch" forName="Child2" refType="h" fact="0.0298"/>
          <dgm:constr type="w" for="ch" forName="Child2" refType="w" fact="0.1982"/>
          <dgm:constr type="h" for="ch" forName="Child2" refType="h" fact="0.3479"/>
          <dgm:constr type="l" for="ch" forName="Child3" refType="w" fact="0.8018"/>
          <dgm:constr type="t" for="ch" forName="Child3" refType="h" fact="0.6312"/>
          <dgm:constr type="w" for="ch" forName="Child3" refType="w" fact="0.1982"/>
          <dgm:constr type="h" for="ch" forName="Child3" refType="h" fact="0.3479"/>
          <dgm:constr type="l" for="ch" forName="Accent12" refType="w" fact="0.7459"/>
          <dgm:constr type="t" for="ch" forName="Accent12" refType="h" fact="0.619"/>
          <dgm:constr type="w" for="ch" forName="Accent12" refType="w" fact="0.0393"/>
          <dgm:constr type="h" for="ch" forName="Accent12" refType="h" fact="0.069"/>
          <dgm:constr type="l" for="ch" forName="Accent4" refType="w" fact="0.5021"/>
          <dgm:constr type="t" for="ch" forName="Accent4" refType="h" fact="0.9048"/>
          <dgm:constr type="w" for="ch" forName="Accent4" refType="w" fact="0.0542"/>
          <dgm:constr type="h" for="ch" forName="Accent4" refType="h" fact="0.0952"/>
          <dgm:constr type="l" for="ch" forName="Accent10" refType="w" fact="0"/>
          <dgm:constr type="t" for="ch" forName="Accent10" refType="h" fact="0.8482"/>
          <dgm:constr type="w" for="ch" forName="Accent10" refType="w" fact="0.0393"/>
          <dgm:constr type="h" for="ch" forName="Accent10" refType="h" fact="0.069"/>
          <dgm:constr type="l" for="ch" forName="Accent11" refType="w" fact="0.3916"/>
          <dgm:constr type="t" for="ch" forName="Accent11" refType="h" fact="0.75"/>
          <dgm:constr type="w" for="ch" forName="Accent11" refType="w" fact="0.0393"/>
          <dgm:constr type="h" for="ch" forName="Accent11" refType="h" fact="0.069"/>
          <dgm:constr type="l" for="ch" forName="Accent7" refType="w" fact="0.3944"/>
          <dgm:constr type="t" for="ch" forName="Accent7" refType="h" fact="0.1383"/>
          <dgm:constr type="w" for="ch" forName="Accent7" refType="w" fact="0.0542"/>
          <dgm:constr type="h" for="ch" forName="Accent7" refType="h" fact="0.0952"/>
          <dgm:constr type="l" for="ch" forName="Accent5" refType="w" fact="0.3319"/>
          <dgm:constr type="t" for="ch" forName="Accent5" refType="h" fact="0.1353"/>
          <dgm:constr type="w" for="ch" forName="Accent5" refType="w" fact="0.0393"/>
          <dgm:constr type="h" for="ch" forName="Accent5" refType="h" fact="0.069"/>
          <dgm:constr type="l" for="ch" forName="Accent6" refType="w" fact="0.2082"/>
          <dgm:constr type="t" for="ch" forName="Accent6" refType="h" fact="0.53"/>
          <dgm:constr type="w" for="ch" forName="Accent6" refType="w" fact="0.0393"/>
          <dgm:constr type="h" for="ch" forName="Accent6" refType="h" fact="0.069"/>
        </dgm:constrLst>
      </dgm:if>
      <dgm:if name="Name6" axis="ch ch" ptType="node node" func="cnt" op="equ" val="4">
        <dgm:alg type="composite">
          <dgm:param type="ar" val="1.3749"/>
        </dgm:alg>
        <dgm:constrLst>
          <dgm:constr type="primFontSz" for="des" ptType="node" op="equ" val="65"/>
          <dgm:constr type="l" for="ch" forName="Parent" refType="w" fact="0.171"/>
          <dgm:constr type="t" for="ch" forName="Parent" refType="h" fact="0.0306"/>
          <dgm:constr type="w" for="ch" forName="Parent" refType="w" fact="0.4875"/>
          <dgm:constr type="h" for="ch" forName="Parent" refType="h" fact="0.6703"/>
          <dgm:constr type="l" for="ch" forName="Accent8" refType="w" fact="0.0373"/>
          <dgm:constr type="t" for="ch" forName="Accent8" refType="h" fact="0.5038"/>
          <dgm:constr type="w" for="ch" forName="Accent8" refType="w" fact="0.098"/>
          <dgm:constr type="h" for="ch" forName="Accent8" refType="h" fact="0.1348"/>
          <dgm:constr type="l" for="ch" forName="Accent1" refType="w" fact="0.4492"/>
          <dgm:constr type="t" for="ch" forName="Accent1" refType="h" fact="0"/>
          <dgm:constr type="w" for="ch" forName="Accent1" refType="w" fact="0.0542"/>
          <dgm:constr type="h" for="ch" forName="Accent1" refType="h" fact="0.0746"/>
          <dgm:constr type="l" for="ch" forName="Accent2" refType="w" fact="0.3209"/>
          <dgm:constr type="t" for="ch" forName="Accent2" refType="h" fact="0.6511"/>
          <dgm:constr type="w" for="ch" forName="Accent2" refType="w" fact="0.0393"/>
          <dgm:constr type="h" for="ch" forName="Accent2" refType="h" fact="0.054"/>
          <dgm:constr type="l" for="ch" forName="Accent3" refType="w" fact="0.6899"/>
          <dgm:constr type="t" for="ch" forName="Accent3" refType="h" fact="0.3026"/>
          <dgm:constr type="w" for="ch" forName="Accent3" refType="w" fact="0.0393"/>
          <dgm:constr type="h" for="ch" forName="Accent3" refType="h" fact="0.054"/>
          <dgm:constr type="l" for="ch" forName="Accent9" refType="w" fact="0.6201"/>
          <dgm:constr type="t" for="ch" forName="Accent9" refType="h" fact="0.2115"/>
          <dgm:constr type="w" for="ch" forName="Accent9" refType="w" fact="0.0542"/>
          <dgm:constr type="h" for="ch" forName="Accent9" refType="h" fact="0.0746"/>
          <dgm:constr type="l" for="ch" forName="Child1" refType="w" fact="0.0186"/>
          <dgm:constr type="t" for="ch" forName="Child1" refType="h" fact="0.1515"/>
          <dgm:constr type="w" for="ch" forName="Child1" refType="w" fact="0.1982"/>
          <dgm:constr type="h" for="ch" forName="Child1" refType="h" fact="0.2725"/>
          <dgm:constr type="l" for="ch" forName="Child2" refType="w" fact="0.7086"/>
          <dgm:constr type="t" for="ch" forName="Child2" refType="h" fact="0.0233"/>
          <dgm:constr type="w" for="ch" forName="Child2" refType="w" fact="0.1982"/>
          <dgm:constr type="h" for="ch" forName="Child2" refType="h" fact="0.2725"/>
          <dgm:constr type="l" for="ch" forName="Child3" refType="w" fact="0.8018"/>
          <dgm:constr type="t" for="ch" forName="Child3" refType="h" fact="0.4943"/>
          <dgm:constr type="w" for="ch" forName="Child3" refType="w" fact="0.1982"/>
          <dgm:constr type="h" for="ch" forName="Child3" refType="h" fact="0.2725"/>
          <dgm:constr type="l" for="ch" forName="Accent12" refType="w" fact="0.7459"/>
          <dgm:constr type="t" for="ch" forName="Accent12" refType="h" fact="0.4848"/>
          <dgm:constr type="w" for="ch" forName="Accent12" refType="w" fact="0.0393"/>
          <dgm:constr type="h" for="ch" forName="Accent12" refType="h" fact="0.054"/>
          <dgm:constr type="l" for="ch" forName="Accent4" refType="w" fact="0.5021"/>
          <dgm:constr type="t" for="ch" forName="Accent4" refType="h" fact="0.7085"/>
          <dgm:constr type="w" for="ch" forName="Accent4" refType="w" fact="0.0542"/>
          <dgm:constr type="h" for="ch" forName="Accent4" refType="h" fact="0.0746"/>
          <dgm:constr type="l" for="ch" forName="Accent10" refType="w" fact="0"/>
          <dgm:constr type="t" for="ch" forName="Accent10" refType="h" fact="0.6642"/>
          <dgm:constr type="w" for="ch" forName="Accent10" refType="w" fact="0.0393"/>
          <dgm:constr type="h" for="ch" forName="Accent10" refType="h" fact="0.054"/>
          <dgm:constr type="l" for="ch" forName="Accent11" refType="w" fact="0.3916"/>
          <dgm:constr type="t" for="ch" forName="Accent11" refType="h" fact="0.5873"/>
          <dgm:constr type="w" for="ch" forName="Accent11" refType="w" fact="0.0393"/>
          <dgm:constr type="h" for="ch" forName="Accent11" refType="h" fact="0.054"/>
          <dgm:constr type="l" for="ch" forName="Accent7" refType="w" fact="0.3944"/>
          <dgm:constr type="t" for="ch" forName="Accent7" refType="h" fact="0.1083"/>
          <dgm:constr type="w" for="ch" forName="Accent7" refType="w" fact="0.0542"/>
          <dgm:constr type="h" for="ch" forName="Accent7" refType="h" fact="0.0746"/>
          <dgm:constr type="l" for="ch" forName="Accent5" refType="w" fact="0.3319"/>
          <dgm:constr type="t" for="ch" forName="Accent5" refType="h" fact="0.1059"/>
          <dgm:constr type="w" for="ch" forName="Accent5" refType="w" fact="0.0393"/>
          <dgm:constr type="h" for="ch" forName="Accent5" refType="h" fact="0.054"/>
          <dgm:constr type="l" for="ch" forName="Accent6" refType="w" fact="0.2082"/>
          <dgm:constr type="t" for="ch" forName="Accent6" refType="h" fact="0.4151"/>
          <dgm:constr type="w" for="ch" forName="Accent6" refType="w" fact="0.0393"/>
          <dgm:constr type="h" for="ch" forName="Accent6" refType="h" fact="0.054"/>
          <dgm:constr type="l" for="ch" forName="Child4" refType="w" fact="0.2329"/>
          <dgm:constr type="t" for="ch" forName="Child4" refType="h" fact="0.7275"/>
          <dgm:constr type="w" for="ch" forName="Child4" refType="w" fact="0.1982"/>
          <dgm:constr type="h" for="ch" forName="Child4" refType="h" fact="0.2725"/>
          <dgm:constr type="l" for="ch" forName="Accent13" refType="w" fact="0.4099"/>
          <dgm:constr type="t" for="ch" forName="Accent13" refType="h" fact="0.7183"/>
          <dgm:constr type="w" for="ch" forName="Accent13" refType="w" fact="0.0393"/>
          <dgm:constr type="h" for="ch" forName="Accent13" refType="h" fact="0.054"/>
        </dgm:constrLst>
      </dgm:if>
      <dgm:else name="Name7">
        <dgm:alg type="composite">
          <dgm:param type="ar" val="1.1477"/>
        </dgm:alg>
        <dgm:constrLst>
          <dgm:constr type="primFontSz" for="des" ptType="node" op="equ" val="65"/>
          <dgm:constr type="l" for="ch" forName="Parent" refType="w" fact="0.171"/>
          <dgm:constr type="t" for="ch" forName="Parent" refType="h" fact="0.1907"/>
          <dgm:constr type="w" for="ch" forName="Parent" refType="w" fact="0.4875"/>
          <dgm:constr type="h" for="ch" forName="Parent" refType="h" fact="0.5596"/>
          <dgm:constr type="l" for="ch" forName="Accent8" refType="w" fact="0.0373"/>
          <dgm:constr type="t" for="ch" forName="Accent8" refType="h" fact="0.5858"/>
          <dgm:constr type="w" for="ch" forName="Accent8" refType="w" fact="0.098"/>
          <dgm:constr type="h" for="ch" forName="Accent8" refType="h" fact="0.1125"/>
          <dgm:constr type="l" for="ch" forName="Accent1" refType="w" fact="0.4492"/>
          <dgm:constr type="t" for="ch" forName="Accent1" refType="h" fact="0.1652"/>
          <dgm:constr type="w" for="ch" forName="Accent1" refType="w" fact="0.0542"/>
          <dgm:constr type="h" for="ch" forName="Accent1" refType="h" fact="0.0623"/>
          <dgm:constr type="l" for="ch" forName="Accent2" refType="w" fact="0.3209"/>
          <dgm:constr type="t" for="ch" forName="Accent2" refType="h" fact="0.7087"/>
          <dgm:constr type="w" for="ch" forName="Accent2" refType="w" fact="0.0393"/>
          <dgm:constr type="h" for="ch" forName="Accent2" refType="h" fact="0.0451"/>
          <dgm:constr type="l" for="ch" forName="Accent3" refType="w" fact="0.6899"/>
          <dgm:constr type="t" for="ch" forName="Accent3" refType="h" fact="0.4178"/>
          <dgm:constr type="w" for="ch" forName="Accent3" refType="w" fact="0.0393"/>
          <dgm:constr type="h" for="ch" forName="Accent3" refType="h" fact="0.0451"/>
          <dgm:constr type="l" for="ch" forName="Accent9" refType="w" fact="0.6201"/>
          <dgm:constr type="t" for="ch" forName="Accent9" refType="h" fact="0.3417"/>
          <dgm:constr type="w" for="ch" forName="Accent9" refType="w" fact="0.0542"/>
          <dgm:constr type="h" for="ch" forName="Accent9" refType="h" fact="0.0623"/>
          <dgm:constr type="l" for="ch" forName="Child1" refType="w" fact="0.0186"/>
          <dgm:constr type="t" for="ch" forName="Child1" refType="h" fact="0.2917"/>
          <dgm:constr type="w" for="ch" forName="Child1" refType="w" fact="0.1982"/>
          <dgm:constr type="h" for="ch" forName="Child1" refType="h" fact="0.2275"/>
          <dgm:constr type="l" for="ch" forName="Child2" refType="w" fact="0.7086"/>
          <dgm:constr type="t" for="ch" forName="Child2" refType="h" fact="0.1847"/>
          <dgm:constr type="w" for="ch" forName="Child2" refType="w" fact="0.1982"/>
          <dgm:constr type="h" for="ch" forName="Child2" refType="h" fact="0.2275"/>
          <dgm:constr type="l" for="ch" forName="Child3" refType="w" fact="0.8018"/>
          <dgm:constr type="t" for="ch" forName="Child3" refType="h" fact="0.5778"/>
          <dgm:constr type="w" for="ch" forName="Child3" refType="w" fact="0.1982"/>
          <dgm:constr type="h" for="ch" forName="Child3" refType="h" fact="0.2275"/>
          <dgm:constr type="l" for="ch" forName="Accent12" refType="w" fact="0.7459"/>
          <dgm:constr type="t" for="ch" forName="Accent12" refType="h" fact="0.5699"/>
          <dgm:constr type="w" for="ch" forName="Accent12" refType="w" fact="0.0393"/>
          <dgm:constr type="h" for="ch" forName="Accent12" refType="h" fact="0.0451"/>
          <dgm:constr type="l" for="ch" forName="Accent4" refType="w" fact="0.5021"/>
          <dgm:constr type="t" for="ch" forName="Accent4" refType="h" fact="0.7567"/>
          <dgm:constr type="w" for="ch" forName="Accent4" refType="w" fact="0.0542"/>
          <dgm:constr type="h" for="ch" forName="Accent4" refType="h" fact="0.0623"/>
          <dgm:constr type="l" for="ch" forName="Accent10" refType="w" fact="0"/>
          <dgm:constr type="t" for="ch" forName="Accent10" refType="h" fact="0.7197"/>
          <dgm:constr type="w" for="ch" forName="Accent10" refType="w" fact="0.0393"/>
          <dgm:constr type="h" for="ch" forName="Accent10" refType="h" fact="0.0451"/>
          <dgm:constr type="l" for="ch" forName="Accent11" refType="w" fact="0.3916"/>
          <dgm:constr type="t" for="ch" forName="Accent11" refType="h" fact="0.6555"/>
          <dgm:constr type="w" for="ch" forName="Accent11" refType="w" fact="0.0393"/>
          <dgm:constr type="h" for="ch" forName="Accent11" refType="h" fact="0.0451"/>
          <dgm:constr type="l" for="ch" forName="Accent7" refType="w" fact="0.3944"/>
          <dgm:constr type="t" for="ch" forName="Accent7" refType="h" fact="0.2556"/>
          <dgm:constr type="w" for="ch" forName="Accent7" refType="w" fact="0.0542"/>
          <dgm:constr type="h" for="ch" forName="Accent7" refType="h" fact="0.0623"/>
          <dgm:constr type="l" for="ch" forName="Accent5" refType="w" fact="0.3319"/>
          <dgm:constr type="t" for="ch" forName="Accent5" refType="h" fact="0.2536"/>
          <dgm:constr type="w" for="ch" forName="Accent5" refType="w" fact="0.0393"/>
          <dgm:constr type="h" for="ch" forName="Accent5" refType="h" fact="0.0451"/>
          <dgm:constr type="l" for="ch" forName="Accent6" refType="w" fact="0.2082"/>
          <dgm:constr type="t" for="ch" forName="Accent6" refType="h" fact="0.5117"/>
          <dgm:constr type="w" for="ch" forName="Accent6" refType="w" fact="0.0393"/>
          <dgm:constr type="h" for="ch" forName="Accent6" refType="h" fact="0.0451"/>
          <dgm:constr type="l" for="ch" forName="Child5" refType="w" fact="0.4219"/>
          <dgm:constr type="t" for="ch" forName="Child5" refType="h" fact="0"/>
          <dgm:constr type="w" for="ch" forName="Child5" refType="w" fact="0.1982"/>
          <dgm:constr type="h" for="ch" forName="Child5" refType="h" fact="0.2275"/>
          <dgm:constr type="l" for="ch" forName="Child4" refType="w" fact="0.2329"/>
          <dgm:constr type="t" for="ch" forName="Child4" refType="h" fact="0.7725"/>
          <dgm:constr type="w" for="ch" forName="Child4" refType="w" fact="0.1982"/>
          <dgm:constr type="h" for="ch" forName="Child4" refType="h" fact="0.2275"/>
          <dgm:constr type="l" for="ch" forName="Accent15" refType="w" fact="0.1775"/>
          <dgm:constr type="t" for="ch" forName="Accent15" refType="h" fact="0.2466"/>
          <dgm:constr type="w" for="ch" forName="Accent15" refType="w" fact="0.0393"/>
          <dgm:constr type="h" for="ch" forName="Accent15" refType="h" fact="0.0451"/>
          <dgm:constr type="l" for="ch" forName="Accent16" refType="w" fact="0.6351"/>
          <dgm:constr type="t" for="ch" forName="Accent16" refType="h" fact="0.056"/>
          <dgm:constr type="w" for="ch" forName="Accent16" refType="w" fact="0.0393"/>
          <dgm:constr type="h" for="ch" forName="Accent16" refType="h" fact="0.0451"/>
          <dgm:constr type="l" for="ch" forName="Accent13" refType="w" fact="0.4099"/>
          <dgm:constr type="t" for="ch" forName="Accent13" refType="h" fact="0.7648"/>
          <dgm:constr type="w" for="ch" forName="Accent13" refType="w" fact="0.0393"/>
          <dgm:constr type="h" for="ch" forName="Accent13" refType="h" fact="0.0451"/>
        </dgm:constrLst>
      </dgm:else>
    </dgm:choose>
    <dgm:forEach name="wrapper" axis="self" ptType="parTrans">
      <dgm:forEach name="accentRepeat1" axis="self">
        <dgm:layoutNode name="AccentHold1" styleLbl="node1">
          <dgm:alg type="sp"/>
          <dgm:shape xmlns:r="http://schemas.openxmlformats.org/officeDocument/2006/relationships" type="ellipse" r:blip="">
            <dgm:adjLst/>
          </dgm:shape>
          <dgm:presOf/>
        </dgm:layoutNode>
      </dgm:forEach>
      <dgm:forEach name="accentRepeat2" axis="self">
        <dgm:layoutNode name="AccentHold2" styleLbl="node1">
          <dgm:alg type="sp"/>
          <dgm:shape xmlns:r="http://schemas.openxmlformats.org/officeDocument/2006/relationships" type="ellipse" r:blip="">
            <dgm:adjLst/>
          </dgm:shape>
          <dgm:presOf/>
        </dgm:layoutNode>
      </dgm:forEach>
      <dgm:forEach name="accentRepeat3" axis="self">
        <dgm:layoutNode name="AccentHold3" styleLbl="node1">
          <dgm:alg type="sp"/>
          <dgm:shape xmlns:r="http://schemas.openxmlformats.org/officeDocument/2006/relationships" type="ellipse" r:blip="">
            <dgm:adjLst/>
          </dgm:shape>
          <dgm:presOf/>
        </dgm:layoutNode>
      </dgm:forEach>
    </dgm:forEach>
    <dgm:forEach name="Name8" axis="ch" ptType="node" cnt="1">
      <dgm:layoutNode name="Parent" styleLbl="node0">
        <dgm:varLst>
          <dgm:chMax val="5"/>
          <dgm:chPref val="5"/>
        </dgm:varLst>
        <dgm:alg type="tx"/>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ch" ptType="node" func="cnt" op="lte" val="4">
          <dgm:layoutNode name="Accent1" styleLbl="node1">
            <dgm:alg type="sp"/>
            <dgm:shape xmlns:r="http://schemas.openxmlformats.org/officeDocument/2006/relationships" type="ellipse" r:blip="">
              <dgm:adjLst/>
            </dgm:shape>
            <dgm:presOf/>
            <dgm:constrLst/>
          </dgm:layoutNode>
        </dgm:if>
        <dgm:else name="Name11"/>
      </dgm:choose>
      <dgm:layoutNode name="Accent2" styleLbl="node1">
        <dgm:alg type="sp"/>
        <dgm:shape xmlns:r="http://schemas.openxmlformats.org/officeDocument/2006/relationships" type="ellipse" r:blip="">
          <dgm:adjLst/>
        </dgm:shape>
        <dgm:presOf/>
        <dgm:constrLst/>
      </dgm:layoutNode>
      <dgm:layoutNode name="Accent3" styleLbl="node1">
        <dgm:alg type="sp"/>
        <dgm:shape xmlns:r="http://schemas.openxmlformats.org/officeDocument/2006/relationships" type="ellipse" r:blip="">
          <dgm:adjLst/>
        </dgm:shape>
        <dgm:presOf/>
        <dgm:constrLst/>
      </dgm:layoutNode>
      <dgm:layoutNode name="Accent4" styleLbl="node1">
        <dgm:alg type="sp"/>
        <dgm:shape xmlns:r="http://schemas.openxmlformats.org/officeDocument/2006/relationships" type="ellipse" r:blip="">
          <dgm:adjLst/>
        </dgm:shape>
        <dgm:presOf/>
        <dgm:constrLst/>
      </dgm:layoutNode>
      <dgm:layoutNode name="Accent5" styleLbl="node1">
        <dgm:alg type="sp"/>
        <dgm:shape xmlns:r="http://schemas.openxmlformats.org/officeDocument/2006/relationships" type="ellipse" r:blip="">
          <dgm:adjLst/>
        </dgm:shape>
        <dgm:presOf/>
        <dgm:constrLst/>
      </dgm:layoutNode>
      <dgm:layoutNode name="Accent6" styleLbl="node1">
        <dgm:alg type="sp"/>
        <dgm:shape xmlns:r="http://schemas.openxmlformats.org/officeDocument/2006/relationships" type="ellipse" r:blip="">
          <dgm:adjLst/>
        </dgm:shape>
        <dgm:presOf/>
        <dgm:constrLst/>
      </dgm:layoutNode>
    </dgm:forEach>
    <dgm:forEach name="Name12" axis="ch ch" ptType="node node" st="1 1" cnt="1 1">
      <dgm:layoutNode name="Child1"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7">
        <dgm:alg type="sp"/>
        <dgm:shape xmlns:r="http://schemas.openxmlformats.org/officeDocument/2006/relationships" r:blip="">
          <dgm:adjLst/>
        </dgm:shape>
        <dgm:presOf/>
        <dgm:constrLst/>
        <dgm:forEach name="Name13" ref="accentRepeat1"/>
      </dgm:layoutNode>
      <dgm:layoutNode name="Accent8">
        <dgm:alg type="sp"/>
        <dgm:shape xmlns:r="http://schemas.openxmlformats.org/officeDocument/2006/relationships" r:blip="">
          <dgm:adjLst/>
        </dgm:shape>
        <dgm:presOf/>
        <dgm:constrLst/>
        <dgm:forEach name="Name14" ref="accentRepeat2"/>
      </dgm:layoutNode>
    </dgm:forEach>
    <dgm:forEach name="Name15" axis="ch ch" ptType="node node" st="1 2" cnt="1 1">
      <dgm:layoutNode name="Child2"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9">
        <dgm:alg type="sp"/>
        <dgm:shape xmlns:r="http://schemas.openxmlformats.org/officeDocument/2006/relationships" r:blip="">
          <dgm:adjLst/>
        </dgm:shape>
        <dgm:presOf/>
        <dgm:constrLst/>
        <dgm:forEach name="Name16" ref="accentRepeat1"/>
      </dgm:layoutNode>
      <dgm:layoutNode name="Accent10">
        <dgm:alg type="sp"/>
        <dgm:shape xmlns:r="http://schemas.openxmlformats.org/officeDocument/2006/relationships" r:blip="">
          <dgm:adjLst/>
        </dgm:shape>
        <dgm:presOf/>
        <dgm:constrLst/>
        <dgm:forEach name="Name17" ref="accentRepeat2"/>
      </dgm:layoutNode>
      <dgm:layoutNode name="Accent11">
        <dgm:alg type="sp"/>
        <dgm:shape xmlns:r="http://schemas.openxmlformats.org/officeDocument/2006/relationships" r:blip="">
          <dgm:adjLst/>
        </dgm:shape>
        <dgm:presOf/>
        <dgm:constrLst/>
        <dgm:forEach name="Name18" ref="accentRepeat3"/>
      </dgm:layoutNode>
    </dgm:forEach>
    <dgm:forEach name="Name19" axis="ch ch" ptType="node node" st="1 3" cnt="1 1">
      <dgm:layoutNode name="Child3"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2">
        <dgm:alg type="sp"/>
        <dgm:shape xmlns:r="http://schemas.openxmlformats.org/officeDocument/2006/relationships" r:blip="">
          <dgm:adjLst/>
        </dgm:shape>
        <dgm:presOf/>
        <dgm:constrLst/>
        <dgm:forEach name="Name20" ref="accentRepeat1"/>
      </dgm:layoutNode>
    </dgm:forEach>
    <dgm:forEach name="Name21" axis="ch ch" ptType="node node" st="1 4" cnt="1 1">
      <dgm:layoutNode name="Child4"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3">
        <dgm:alg type="sp"/>
        <dgm:shape xmlns:r="http://schemas.openxmlformats.org/officeDocument/2006/relationships" r:blip="">
          <dgm:adjLst/>
        </dgm:shape>
        <dgm:presOf/>
        <dgm:constrLst/>
        <dgm:forEach name="Name22" ref="accentRepeat1"/>
      </dgm:layoutNode>
    </dgm:forEach>
    <dgm:forEach name="Name23" axis="ch ch" ptType="node node" st="1 5" cnt="1 1">
      <dgm:layoutNode name="Child5"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5">
        <dgm:alg type="sp"/>
        <dgm:shape xmlns:r="http://schemas.openxmlformats.org/officeDocument/2006/relationships" r:blip="">
          <dgm:adjLst/>
        </dgm:shape>
        <dgm:presOf/>
        <dgm:constrLst/>
        <dgm:forEach name="Name24" ref="accentRepeat2"/>
      </dgm:layoutNode>
      <dgm:layoutNode name="Accent16">
        <dgm:alg type="sp"/>
        <dgm:shape xmlns:r="http://schemas.openxmlformats.org/officeDocument/2006/relationships" r:blip="">
          <dgm:adjLst/>
        </dgm:shape>
        <dgm:presOf/>
        <dgm:constrLst/>
        <dgm:forEach name="Name25" ref="accentRepeat3"/>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B18DEEC-F68C-44FC-8C7E-8BA2371082B0}" type="datetimeFigureOut">
              <a:rPr lang="en-US" smtClean="0"/>
              <a:t>12/16/2014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BC9B5A5-8B67-4BD7-A317-501E29CDFE5D}" type="slidenum">
              <a:rPr lang="en-US" smtClean="0"/>
              <a:t>‹#›</a:t>
            </a:fld>
            <a:endParaRPr lang="en-US"/>
          </a:p>
        </p:txBody>
      </p:sp>
    </p:spTree>
    <p:extLst>
      <p:ext uri="{BB962C8B-B14F-4D97-AF65-F5344CB8AC3E}">
        <p14:creationId xmlns:p14="http://schemas.microsoft.com/office/powerpoint/2010/main" val="7997762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3E2A31-18C2-4E48-8357-D4B85E050237}" type="datetimeFigureOut">
              <a:rPr lang="en-US" smtClean="0"/>
              <a:t>12/16/2014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012855-A71E-45F0-8BD6-4A355FF1219A}" type="slidenum">
              <a:rPr lang="en-US" smtClean="0"/>
              <a:t>‹#›</a:t>
            </a:fld>
            <a:endParaRPr lang="en-US"/>
          </a:p>
        </p:txBody>
      </p:sp>
    </p:spTree>
    <p:extLst>
      <p:ext uri="{BB962C8B-B14F-4D97-AF65-F5344CB8AC3E}">
        <p14:creationId xmlns:p14="http://schemas.microsoft.com/office/powerpoint/2010/main" val="2211985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ABE13F-CCD2-4A93-B4E3-6B0E5116A22B}" type="slidenum">
              <a:rPr lang="en-US" smtClean="0"/>
              <a:t>1</a:t>
            </a:fld>
            <a:endParaRPr lang="en-US" dirty="0"/>
          </a:p>
        </p:txBody>
      </p:sp>
    </p:spTree>
    <p:extLst>
      <p:ext uri="{BB962C8B-B14F-4D97-AF65-F5344CB8AC3E}">
        <p14:creationId xmlns:p14="http://schemas.microsoft.com/office/powerpoint/2010/main" val="28957766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ABE13F-CCD2-4A93-B4E3-6B0E5116A22B}" type="slidenum">
              <a:rPr lang="en-US" smtClean="0"/>
              <a:t>10</a:t>
            </a:fld>
            <a:endParaRPr lang="en-US" dirty="0"/>
          </a:p>
        </p:txBody>
      </p:sp>
    </p:spTree>
    <p:extLst>
      <p:ext uri="{BB962C8B-B14F-4D97-AF65-F5344CB8AC3E}">
        <p14:creationId xmlns:p14="http://schemas.microsoft.com/office/powerpoint/2010/main" val="32507618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ABE13F-CCD2-4A93-B4E3-6B0E5116A22B}" type="slidenum">
              <a:rPr lang="en-US" smtClean="0"/>
              <a:t>11</a:t>
            </a:fld>
            <a:endParaRPr lang="en-US" dirty="0"/>
          </a:p>
        </p:txBody>
      </p:sp>
    </p:spTree>
    <p:extLst>
      <p:ext uri="{BB962C8B-B14F-4D97-AF65-F5344CB8AC3E}">
        <p14:creationId xmlns:p14="http://schemas.microsoft.com/office/powerpoint/2010/main" val="32507618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ABE13F-CCD2-4A93-B4E3-6B0E5116A22B}" type="slidenum">
              <a:rPr lang="en-US" smtClean="0"/>
              <a:t>12</a:t>
            </a:fld>
            <a:endParaRPr lang="en-US" dirty="0"/>
          </a:p>
        </p:txBody>
      </p:sp>
    </p:spTree>
    <p:extLst>
      <p:ext uri="{BB962C8B-B14F-4D97-AF65-F5344CB8AC3E}">
        <p14:creationId xmlns:p14="http://schemas.microsoft.com/office/powerpoint/2010/main" val="32507618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AABE13F-CCD2-4A93-B4E3-6B0E5116A22B}" type="slidenum">
              <a:rPr lang="en-US" smtClean="0"/>
              <a:t>13</a:t>
            </a:fld>
            <a:endParaRPr lang="en-US" dirty="0"/>
          </a:p>
        </p:txBody>
      </p:sp>
    </p:spTree>
    <p:extLst>
      <p:ext uri="{BB962C8B-B14F-4D97-AF65-F5344CB8AC3E}">
        <p14:creationId xmlns:p14="http://schemas.microsoft.com/office/powerpoint/2010/main" val="32507618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AABE13F-CCD2-4A93-B4E3-6B0E5116A22B}" type="slidenum">
              <a:rPr lang="en-US" smtClean="0"/>
              <a:t>14</a:t>
            </a:fld>
            <a:endParaRPr lang="en-US" dirty="0"/>
          </a:p>
        </p:txBody>
      </p:sp>
    </p:spTree>
    <p:extLst>
      <p:ext uri="{BB962C8B-B14F-4D97-AF65-F5344CB8AC3E}">
        <p14:creationId xmlns:p14="http://schemas.microsoft.com/office/powerpoint/2010/main" val="32507618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AABE13F-CCD2-4A93-B4E3-6B0E5116A22B}" type="slidenum">
              <a:rPr lang="en-US" smtClean="0"/>
              <a:t>15</a:t>
            </a:fld>
            <a:endParaRPr lang="en-US"/>
          </a:p>
        </p:txBody>
      </p:sp>
    </p:spTree>
    <p:extLst>
      <p:ext uri="{BB962C8B-B14F-4D97-AF65-F5344CB8AC3E}">
        <p14:creationId xmlns:p14="http://schemas.microsoft.com/office/powerpoint/2010/main" val="32507618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AABE13F-CCD2-4A93-B4E3-6B0E5116A22B}" type="slidenum">
              <a:rPr lang="en-US" smtClean="0"/>
              <a:t>16</a:t>
            </a:fld>
            <a:endParaRPr lang="en-US"/>
          </a:p>
        </p:txBody>
      </p:sp>
    </p:spTree>
    <p:extLst>
      <p:ext uri="{BB962C8B-B14F-4D97-AF65-F5344CB8AC3E}">
        <p14:creationId xmlns:p14="http://schemas.microsoft.com/office/powerpoint/2010/main" val="32507618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AABE13F-CCD2-4A93-B4E3-6B0E5116A22B}" type="slidenum">
              <a:rPr lang="en-US" smtClean="0"/>
              <a:t>17</a:t>
            </a:fld>
            <a:endParaRPr lang="en-US"/>
          </a:p>
        </p:txBody>
      </p:sp>
    </p:spTree>
    <p:extLst>
      <p:ext uri="{BB962C8B-B14F-4D97-AF65-F5344CB8AC3E}">
        <p14:creationId xmlns:p14="http://schemas.microsoft.com/office/powerpoint/2010/main" val="32507618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AABE13F-CCD2-4A93-B4E3-6B0E5116A22B}" type="slidenum">
              <a:rPr lang="en-US" smtClean="0"/>
              <a:t>18</a:t>
            </a:fld>
            <a:endParaRPr lang="en-US"/>
          </a:p>
        </p:txBody>
      </p:sp>
    </p:spTree>
    <p:extLst>
      <p:ext uri="{BB962C8B-B14F-4D97-AF65-F5344CB8AC3E}">
        <p14:creationId xmlns:p14="http://schemas.microsoft.com/office/powerpoint/2010/main" val="32507618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AABE13F-CCD2-4A93-B4E3-6B0E5116A22B}" type="slidenum">
              <a:rPr lang="en-US" smtClean="0"/>
              <a:t>19</a:t>
            </a:fld>
            <a:endParaRPr lang="en-US"/>
          </a:p>
        </p:txBody>
      </p:sp>
    </p:spTree>
    <p:extLst>
      <p:ext uri="{BB962C8B-B14F-4D97-AF65-F5344CB8AC3E}">
        <p14:creationId xmlns:p14="http://schemas.microsoft.com/office/powerpoint/2010/main" val="2510385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4AABE13F-CCD2-4A93-B4E3-6B0E5116A22B}" type="slidenum">
              <a:rPr lang="en-US" smtClean="0"/>
              <a:t>2</a:t>
            </a:fld>
            <a:endParaRPr lang="en-US" dirty="0"/>
          </a:p>
        </p:txBody>
      </p:sp>
    </p:spTree>
    <p:extLst>
      <p:ext uri="{BB962C8B-B14F-4D97-AF65-F5344CB8AC3E}">
        <p14:creationId xmlns:p14="http://schemas.microsoft.com/office/powerpoint/2010/main" val="35538889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AABE13F-CCD2-4A93-B4E3-6B0E5116A22B}" type="slidenum">
              <a:rPr lang="en-US" smtClean="0"/>
              <a:t>20</a:t>
            </a:fld>
            <a:endParaRPr lang="en-US"/>
          </a:p>
        </p:txBody>
      </p:sp>
    </p:spTree>
    <p:extLst>
      <p:ext uri="{BB962C8B-B14F-4D97-AF65-F5344CB8AC3E}">
        <p14:creationId xmlns:p14="http://schemas.microsoft.com/office/powerpoint/2010/main" val="25103856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ABE13F-CCD2-4A93-B4E3-6B0E5116A22B}" type="slidenum">
              <a:rPr lang="en-US" smtClean="0"/>
              <a:t>21</a:t>
            </a:fld>
            <a:endParaRPr lang="en-US"/>
          </a:p>
        </p:txBody>
      </p:sp>
    </p:spTree>
    <p:extLst>
      <p:ext uri="{BB962C8B-B14F-4D97-AF65-F5344CB8AC3E}">
        <p14:creationId xmlns:p14="http://schemas.microsoft.com/office/powerpoint/2010/main" val="19737313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ABE13F-CCD2-4A93-B4E3-6B0E5116A22B}" type="slidenum">
              <a:rPr lang="en-US" smtClean="0"/>
              <a:t>22</a:t>
            </a:fld>
            <a:endParaRPr lang="en-US"/>
          </a:p>
        </p:txBody>
      </p:sp>
    </p:spTree>
    <p:extLst>
      <p:ext uri="{BB962C8B-B14F-4D97-AF65-F5344CB8AC3E}">
        <p14:creationId xmlns:p14="http://schemas.microsoft.com/office/powerpoint/2010/main" val="19737313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4AABE13F-CCD2-4A93-B4E3-6B0E5116A22B}" type="slidenum">
              <a:rPr lang="en-US" smtClean="0"/>
              <a:t>23</a:t>
            </a:fld>
            <a:endParaRPr lang="en-US"/>
          </a:p>
        </p:txBody>
      </p:sp>
    </p:spTree>
    <p:extLst>
      <p:ext uri="{BB962C8B-B14F-4D97-AF65-F5344CB8AC3E}">
        <p14:creationId xmlns:p14="http://schemas.microsoft.com/office/powerpoint/2010/main" val="19737313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ABE13F-CCD2-4A93-B4E3-6B0E5116A22B}" type="slidenum">
              <a:rPr lang="en-US" smtClean="0"/>
              <a:t>24</a:t>
            </a:fld>
            <a:endParaRPr lang="en-US" dirty="0"/>
          </a:p>
        </p:txBody>
      </p:sp>
    </p:spTree>
    <p:extLst>
      <p:ext uri="{BB962C8B-B14F-4D97-AF65-F5344CB8AC3E}">
        <p14:creationId xmlns:p14="http://schemas.microsoft.com/office/powerpoint/2010/main" val="197373135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ABE13F-CCD2-4A93-B4E3-6B0E5116A22B}" type="slidenum">
              <a:rPr lang="en-US" smtClean="0"/>
              <a:t>25</a:t>
            </a:fld>
            <a:endParaRPr lang="en-US" dirty="0"/>
          </a:p>
        </p:txBody>
      </p:sp>
    </p:spTree>
    <p:extLst>
      <p:ext uri="{BB962C8B-B14F-4D97-AF65-F5344CB8AC3E}">
        <p14:creationId xmlns:p14="http://schemas.microsoft.com/office/powerpoint/2010/main" val="19737313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ABE13F-CCD2-4A93-B4E3-6B0E5116A22B}" type="slidenum">
              <a:rPr lang="en-US" smtClean="0"/>
              <a:t>26</a:t>
            </a:fld>
            <a:endParaRPr lang="en-US" dirty="0"/>
          </a:p>
        </p:txBody>
      </p:sp>
    </p:spTree>
    <p:extLst>
      <p:ext uri="{BB962C8B-B14F-4D97-AF65-F5344CB8AC3E}">
        <p14:creationId xmlns:p14="http://schemas.microsoft.com/office/powerpoint/2010/main" val="19737313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ABE13F-CCD2-4A93-B4E3-6B0E5116A22B}" type="slidenum">
              <a:rPr lang="en-US" smtClean="0"/>
              <a:t>27</a:t>
            </a:fld>
            <a:endParaRPr lang="en-US" dirty="0"/>
          </a:p>
        </p:txBody>
      </p:sp>
    </p:spTree>
    <p:extLst>
      <p:ext uri="{BB962C8B-B14F-4D97-AF65-F5344CB8AC3E}">
        <p14:creationId xmlns:p14="http://schemas.microsoft.com/office/powerpoint/2010/main" val="19737313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strike="noStrike"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AABE13F-CCD2-4A93-B4E3-6B0E5116A22B}" type="slidenum">
              <a:rPr lang="en-US" smtClean="0"/>
              <a:t>28</a:t>
            </a:fld>
            <a:endParaRPr lang="en-US"/>
          </a:p>
        </p:txBody>
      </p:sp>
    </p:spTree>
    <p:extLst>
      <p:ext uri="{BB962C8B-B14F-4D97-AF65-F5344CB8AC3E}">
        <p14:creationId xmlns:p14="http://schemas.microsoft.com/office/powerpoint/2010/main" val="9777086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strike="noStrike"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AABE13F-CCD2-4A93-B4E3-6B0E5116A22B}" type="slidenum">
              <a:rPr lang="en-US" smtClean="0"/>
              <a:t>29</a:t>
            </a:fld>
            <a:endParaRPr lang="en-US"/>
          </a:p>
        </p:txBody>
      </p:sp>
    </p:spTree>
    <p:extLst>
      <p:ext uri="{BB962C8B-B14F-4D97-AF65-F5344CB8AC3E}">
        <p14:creationId xmlns:p14="http://schemas.microsoft.com/office/powerpoint/2010/main" val="977708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ABE13F-CCD2-4A93-B4E3-6B0E5116A22B}" type="slidenum">
              <a:rPr lang="en-US" smtClean="0"/>
              <a:t>3</a:t>
            </a:fld>
            <a:endParaRPr lang="en-US" dirty="0"/>
          </a:p>
        </p:txBody>
      </p:sp>
    </p:spTree>
    <p:extLst>
      <p:ext uri="{BB962C8B-B14F-4D97-AF65-F5344CB8AC3E}">
        <p14:creationId xmlns:p14="http://schemas.microsoft.com/office/powerpoint/2010/main" val="269615923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6D80ED0F-3E75-478C-AAAC-589E2E7CFE13}" type="slidenum">
              <a:rPr lang="en-US" smtClean="0">
                <a:solidFill>
                  <a:prstClr val="black"/>
                </a:solidFill>
              </a:rPr>
              <a:pPr/>
              <a:t>30</a:t>
            </a:fld>
            <a:endParaRPr lang="en-US">
              <a:solidFill>
                <a:prstClr val="black"/>
              </a:solidFill>
            </a:endParaRPr>
          </a:p>
        </p:txBody>
      </p:sp>
    </p:spTree>
    <p:extLst>
      <p:ext uri="{BB962C8B-B14F-4D97-AF65-F5344CB8AC3E}">
        <p14:creationId xmlns:p14="http://schemas.microsoft.com/office/powerpoint/2010/main" val="18633508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6D80ED0F-3E75-478C-AAAC-589E2E7CFE13}" type="slidenum">
              <a:rPr lang="en-US" smtClean="0">
                <a:solidFill>
                  <a:prstClr val="black"/>
                </a:solidFill>
              </a:rPr>
              <a:pPr/>
              <a:t>31</a:t>
            </a:fld>
            <a:endParaRPr lang="en-US">
              <a:solidFill>
                <a:prstClr val="black"/>
              </a:solidFill>
            </a:endParaRPr>
          </a:p>
        </p:txBody>
      </p:sp>
    </p:spTree>
    <p:extLst>
      <p:ext uri="{BB962C8B-B14F-4D97-AF65-F5344CB8AC3E}">
        <p14:creationId xmlns:p14="http://schemas.microsoft.com/office/powerpoint/2010/main" val="186335083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6D80ED0F-3E75-478C-AAAC-589E2E7CFE13}" type="slidenum">
              <a:rPr lang="en-US" smtClean="0">
                <a:solidFill>
                  <a:prstClr val="black"/>
                </a:solidFill>
              </a:rPr>
              <a:pPr/>
              <a:t>32</a:t>
            </a:fld>
            <a:endParaRPr lang="en-US">
              <a:solidFill>
                <a:prstClr val="black"/>
              </a:solidFill>
            </a:endParaRPr>
          </a:p>
        </p:txBody>
      </p:sp>
    </p:spTree>
    <p:extLst>
      <p:ext uri="{BB962C8B-B14F-4D97-AF65-F5344CB8AC3E}">
        <p14:creationId xmlns:p14="http://schemas.microsoft.com/office/powerpoint/2010/main" val="18633508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ABE13F-CCD2-4A93-B4E3-6B0E5116A22B}" type="slidenum">
              <a:rPr lang="en-US" smtClean="0"/>
              <a:t>4</a:t>
            </a:fld>
            <a:endParaRPr lang="en-US" dirty="0"/>
          </a:p>
        </p:txBody>
      </p:sp>
    </p:spTree>
    <p:extLst>
      <p:ext uri="{BB962C8B-B14F-4D97-AF65-F5344CB8AC3E}">
        <p14:creationId xmlns:p14="http://schemas.microsoft.com/office/powerpoint/2010/main" val="26961592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ABE13F-CCD2-4A93-B4E3-6B0E5116A22B}" type="slidenum">
              <a:rPr lang="en-US" smtClean="0"/>
              <a:t>5</a:t>
            </a:fld>
            <a:endParaRPr lang="en-US" dirty="0"/>
          </a:p>
        </p:txBody>
      </p:sp>
    </p:spTree>
    <p:extLst>
      <p:ext uri="{BB962C8B-B14F-4D97-AF65-F5344CB8AC3E}">
        <p14:creationId xmlns:p14="http://schemas.microsoft.com/office/powerpoint/2010/main" val="15258002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ABE13F-CCD2-4A93-B4E3-6B0E5116A22B}" type="slidenum">
              <a:rPr lang="en-US" smtClean="0"/>
              <a:t>6</a:t>
            </a:fld>
            <a:endParaRPr lang="en-US" dirty="0"/>
          </a:p>
        </p:txBody>
      </p:sp>
    </p:spTree>
    <p:extLst>
      <p:ext uri="{BB962C8B-B14F-4D97-AF65-F5344CB8AC3E}">
        <p14:creationId xmlns:p14="http://schemas.microsoft.com/office/powerpoint/2010/main" val="30760261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ABE13F-CCD2-4A93-B4E3-6B0E5116A22B}" type="slidenum">
              <a:rPr lang="en-US" smtClean="0"/>
              <a:t>7</a:t>
            </a:fld>
            <a:endParaRPr lang="en-US" dirty="0"/>
          </a:p>
        </p:txBody>
      </p:sp>
    </p:spTree>
    <p:extLst>
      <p:ext uri="{BB962C8B-B14F-4D97-AF65-F5344CB8AC3E}">
        <p14:creationId xmlns:p14="http://schemas.microsoft.com/office/powerpoint/2010/main" val="30760261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ABE13F-CCD2-4A93-B4E3-6B0E5116A22B}" type="slidenum">
              <a:rPr lang="en-US" smtClean="0"/>
              <a:t>8</a:t>
            </a:fld>
            <a:endParaRPr lang="en-US" dirty="0"/>
          </a:p>
        </p:txBody>
      </p:sp>
    </p:spTree>
    <p:extLst>
      <p:ext uri="{BB962C8B-B14F-4D97-AF65-F5344CB8AC3E}">
        <p14:creationId xmlns:p14="http://schemas.microsoft.com/office/powerpoint/2010/main" val="30760261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4AABE13F-CCD2-4A93-B4E3-6B0E5116A22B}" type="slidenum">
              <a:rPr lang="en-US" smtClean="0"/>
              <a:t>9</a:t>
            </a:fld>
            <a:endParaRPr lang="en-US" dirty="0"/>
          </a:p>
        </p:txBody>
      </p:sp>
    </p:spTree>
    <p:extLst>
      <p:ext uri="{BB962C8B-B14F-4D97-AF65-F5344CB8AC3E}">
        <p14:creationId xmlns:p14="http://schemas.microsoft.com/office/powerpoint/2010/main" val="3250761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oryLine Layout-Blank">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E07D4DE-AB62-49E8-B678-888D70F7BE59}" type="datetimeFigureOut">
              <a:rPr lang="en-US" smtClean="0"/>
              <a:t>12/16/2014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1C08C-C1A2-4D5B-A60F-2F72B4CDC1CD}" type="slidenum">
              <a:rPr lang="en-US" smtClean="0"/>
              <a:t>‹#›</a:t>
            </a:fld>
            <a:endParaRPr lang="en-US"/>
          </a:p>
        </p:txBody>
      </p:sp>
      <p:sp>
        <p:nvSpPr>
          <p:cNvPr id="8" name="Title 7"/>
          <p:cNvSpPr>
            <a:spLocks noGrp="1"/>
          </p:cNvSpPr>
          <p:nvPr>
            <p:ph type="title"/>
          </p:nvPr>
        </p:nvSpPr>
        <p:spPr>
          <a:xfrm>
            <a:off x="210216" y="208445"/>
            <a:ext cx="7886700" cy="389337"/>
          </a:xfrm>
          <a:prstGeom prst="rect">
            <a:avLst/>
          </a:prstGeom>
        </p:spPr>
        <p:txBody>
          <a:bodyPr>
            <a:noAutofit/>
          </a:bodyPr>
          <a:lstStyle>
            <a:lvl1pPr>
              <a:lnSpc>
                <a:spcPct val="100000"/>
              </a:lnSpc>
              <a:defRPr sz="2400" b="1">
                <a:solidFill>
                  <a:schemeClr val="bg1"/>
                </a:solidFi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353452874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A1F1DE3-0358-4BB5-93EE-15EB5FED2D23}" type="datetimeFigureOut">
              <a:rPr lang="en-US" smtClean="0"/>
              <a:t>12/16/2014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2E7CB-17BC-4E61-8F2D-2CF777F6D40D}" type="slidenum">
              <a:rPr lang="en-US" smtClean="0"/>
              <a:t>‹#›</a:t>
            </a:fld>
            <a:endParaRPr lang="en-US"/>
          </a:p>
        </p:txBody>
      </p:sp>
    </p:spTree>
    <p:extLst>
      <p:ext uri="{BB962C8B-B14F-4D97-AF65-F5344CB8AC3E}">
        <p14:creationId xmlns:p14="http://schemas.microsoft.com/office/powerpoint/2010/main" val="2857597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1F1DE3-0358-4BB5-93EE-15EB5FED2D23}" type="datetimeFigureOut">
              <a:rPr lang="en-US" smtClean="0"/>
              <a:t>12/16/2014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2E7CB-17BC-4E61-8F2D-2CF777F6D40D}" type="slidenum">
              <a:rPr lang="en-US" smtClean="0"/>
              <a:t>‹#›</a:t>
            </a:fld>
            <a:endParaRPr lang="en-US"/>
          </a:p>
        </p:txBody>
      </p:sp>
    </p:spTree>
    <p:extLst>
      <p:ext uri="{BB962C8B-B14F-4D97-AF65-F5344CB8AC3E}">
        <p14:creationId xmlns:p14="http://schemas.microsoft.com/office/powerpoint/2010/main" val="27755129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4" name="Picture 13" descr="bannerBackground.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0"/>
            <a:ext cx="9144000" cy="1079500"/>
          </a:xfrm>
          <a:prstGeom prst="rect">
            <a:avLst/>
          </a:prstGeom>
        </p:spPr>
      </p:pic>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07D4DE-AB62-49E8-B678-888D70F7BE59}" type="datetimeFigureOut">
              <a:rPr lang="en-US" smtClean="0"/>
              <a:t>12/16/2014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F1C08C-C1A2-4D5B-A60F-2F72B4CDC1CD}" type="slidenum">
              <a:rPr lang="en-US" smtClean="0"/>
              <a:t>‹#›</a:t>
            </a:fld>
            <a:endParaRPr lang="en-US"/>
          </a:p>
        </p:txBody>
      </p:sp>
      <p:sp>
        <p:nvSpPr>
          <p:cNvPr id="13" name="Title 1"/>
          <p:cNvSpPr txBox="1">
            <a:spLocks/>
          </p:cNvSpPr>
          <p:nvPr/>
        </p:nvSpPr>
        <p:spPr>
          <a:xfrm>
            <a:off x="7243402" y="250846"/>
            <a:ext cx="1666054" cy="389337"/>
          </a:xfrm>
          <a:prstGeom prst="rect">
            <a:avLst/>
          </a:prstGeom>
        </p:spPr>
        <p:txBody>
          <a:bodyPr vert="horz" lIns="91440" tIns="45720" rIns="91440" bIns="45720" rtlCol="0" anchor="ctr">
            <a:noAutofit/>
          </a:bodyPr>
          <a:lstStyle>
            <a:lvl1pPr algn="l" defTabSz="914400" rtl="0" eaLnBrk="1" latinLnBrk="0" hangingPunct="1">
              <a:lnSpc>
                <a:spcPct val="100000"/>
              </a:lnSpc>
              <a:spcBef>
                <a:spcPct val="0"/>
              </a:spcBef>
              <a:buNone/>
              <a:defRPr sz="2400" b="1" kern="1200">
                <a:solidFill>
                  <a:schemeClr val="bg1"/>
                </a:solidFill>
                <a:latin typeface="Arial" panose="020B0604020202020204" pitchFamily="34" charset="0"/>
                <a:ea typeface="+mj-ea"/>
                <a:cs typeface="Arial" panose="020B0604020202020204" pitchFamily="34" charset="0"/>
              </a:defRPr>
            </a:lvl1pPr>
          </a:lstStyle>
          <a:p>
            <a:pPr algn="r"/>
            <a:r>
              <a:rPr lang="en-US" sz="1800" b="1" i="0" dirty="0" smtClean="0"/>
              <a:t>Open</a:t>
            </a:r>
            <a:r>
              <a:rPr lang="en-US" sz="1800" b="1" i="0" baseline="0" dirty="0" smtClean="0"/>
              <a:t> Math</a:t>
            </a:r>
          </a:p>
          <a:p>
            <a:pPr algn="r"/>
            <a:r>
              <a:rPr lang="en-US" sz="1800" b="1" i="0" baseline="0" dirty="0" smtClean="0"/>
              <a:t>Module 3</a:t>
            </a:r>
            <a:endParaRPr lang="en-US" sz="1800" b="1" i="0" dirty="0"/>
          </a:p>
        </p:txBody>
      </p:sp>
    </p:spTree>
    <p:extLst>
      <p:ext uri="{BB962C8B-B14F-4D97-AF65-F5344CB8AC3E}">
        <p14:creationId xmlns:p14="http://schemas.microsoft.com/office/powerpoint/2010/main" val="1540208654"/>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3.xml.rels><?xml version="1.0" encoding="UTF-8" standalone="yes"?>
<Relationships xmlns="http://schemas.openxmlformats.org/package/2006/relationships"><Relationship Id="rId8" Type="http://schemas.openxmlformats.org/officeDocument/2006/relationships/hyperlink" Target="https://teal.ed.gov/tealguide/lessonplanning" TargetMode="External"/><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4.xml.rels><?xml version="1.0" encoding="UTF-8" standalone="yes"?>
<Relationships xmlns="http://schemas.openxmlformats.org/package/2006/relationships"><Relationship Id="rId8" Type="http://schemas.openxmlformats.org/officeDocument/2006/relationships/hyperlink" Target="https://teal.ed.gov/tealguide/lessonplanning" TargetMode="External"/><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5.xml.rels><?xml version="1.0" encoding="UTF-8" standalone="yes"?>
<Relationships xmlns="http://schemas.openxmlformats.org/package/2006/relationships"><Relationship Id="rId8" Type="http://schemas.openxmlformats.org/officeDocument/2006/relationships/hyperlink" Target="https://teal.ed.gov/tealguide/lessonplanning" TargetMode="External"/><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6.xml.rels><?xml version="1.0" encoding="UTF-8" standalone="yes"?>
<Relationships xmlns="http://schemas.openxmlformats.org/package/2006/relationships"><Relationship Id="rId8" Type="http://schemas.openxmlformats.org/officeDocument/2006/relationships/hyperlink" Target="https://teal.ed.gov/tealguide/lessonplanning" TargetMode="External"/><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7.xml.rels><?xml version="1.0" encoding="UTF-8" standalone="yes"?>
<Relationships xmlns="http://schemas.openxmlformats.org/package/2006/relationships"><Relationship Id="rId8" Type="http://schemas.openxmlformats.org/officeDocument/2006/relationships/hyperlink" Target="https://teal.ed.gov/tealguide/lessonplanning" TargetMode="External"/><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8.xml.rels><?xml version="1.0" encoding="UTF-8" standalone="yes"?>
<Relationships xmlns="http://schemas.openxmlformats.org/package/2006/relationships"><Relationship Id="rId8" Type="http://schemas.openxmlformats.org/officeDocument/2006/relationships/hyperlink" Target="https://teal.ed.gov/tealguide/lessonplanning" TargetMode="External"/><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microsoft.com/office/2007/relationships/hdphoto" Target="../media/hdphoto1.wdp"/></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microsoft.com/office/2007/relationships/hdphoto" Target="../media/hdphoto1.wdp"/></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microsoft.com/office/2007/relationships/hdphoto" Target="../media/hdphoto1.wdp"/></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506783" y="1744819"/>
            <a:ext cx="7286085" cy="17328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200" dirty="0" smtClean="0">
                <a:latin typeface="+mn-lt"/>
                <a:cs typeface="Perpetua"/>
              </a:rPr>
              <a:t>Module 3:</a:t>
            </a:r>
            <a:br>
              <a:rPr lang="en-US" sz="3200" dirty="0" smtClean="0">
                <a:latin typeface="+mn-lt"/>
                <a:cs typeface="Perpetua"/>
              </a:rPr>
            </a:br>
            <a:r>
              <a:rPr lang="en-US" sz="3200" dirty="0" smtClean="0">
                <a:latin typeface="+mn-lt"/>
                <a:cs typeface="Perpetua"/>
              </a:rPr>
              <a:t>Approaches to Integrating OER into Math Instruction </a:t>
            </a:r>
            <a:endParaRPr lang="en-US" sz="3200" dirty="0">
              <a:latin typeface="+mn-lt"/>
              <a:cs typeface="Perpetua"/>
            </a:endParaRPr>
          </a:p>
        </p:txBody>
      </p:sp>
      <p:sp>
        <p:nvSpPr>
          <p:cNvPr id="6" name="Subtitle 2"/>
          <p:cNvSpPr txBox="1">
            <a:spLocks/>
          </p:cNvSpPr>
          <p:nvPr/>
        </p:nvSpPr>
        <p:spPr>
          <a:xfrm>
            <a:off x="506783" y="3652600"/>
            <a:ext cx="6461760" cy="1066800"/>
          </a:xfrm>
          <a:prstGeom prst="rect">
            <a:avLst/>
          </a:prstGeom>
        </p:spPr>
        <p:txBody>
          <a:bodyPr vert="horz" lIns="91440" tIns="45720" rIns="91440" bIns="45720" rtlCol="0" anchor="t">
            <a:normAutofit/>
          </a:bodyPr>
          <a:lstStyle>
            <a:lvl1pPr marL="0" indent="0" algn="l" defTabSz="914400" rtl="0" eaLnBrk="1" latinLnBrk="0" hangingPunct="1">
              <a:spcBef>
                <a:spcPct val="20000"/>
              </a:spcBef>
              <a:buClr>
                <a:schemeClr val="accent1"/>
              </a:buClr>
              <a:buFont typeface="Arial" pitchFamily="34" charset="0"/>
              <a:buNone/>
              <a:defRPr sz="2000" kern="1200">
                <a:solidFill>
                  <a:schemeClr val="tx1">
                    <a:tint val="75000"/>
                  </a:schemeClr>
                </a:solidFill>
                <a:latin typeface="+mn-lt"/>
                <a:ea typeface="+mn-ea"/>
                <a:cs typeface="+mn-cs"/>
              </a:defRPr>
            </a:lvl1pPr>
            <a:lvl2pPr marL="457200" indent="0" algn="ctr" defTabSz="914400" rtl="0" eaLnBrk="1" latinLnBrk="0" hangingPunct="1">
              <a:spcBef>
                <a:spcPct val="20000"/>
              </a:spcBef>
              <a:buClr>
                <a:schemeClr val="accent2"/>
              </a:buClr>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Arial" pitchFamily="34"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5"/>
              </a:buClr>
              <a:buFont typeface="Arial" pitchFamily="34" charset="0"/>
              <a:buNone/>
              <a:defRPr sz="14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Arial" pitchFamily="34" charset="0"/>
              <a:buNone/>
              <a:defRPr sz="1400" kern="1200" baseline="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Arial" pitchFamily="34" charset="0"/>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Arial" pitchFamily="34" charset="0"/>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4"/>
              </a:buClr>
              <a:buFont typeface="Arial" pitchFamily="34" charset="0"/>
              <a:buNone/>
              <a:defRPr sz="1400" kern="1200">
                <a:solidFill>
                  <a:schemeClr val="tx1">
                    <a:tint val="75000"/>
                  </a:schemeClr>
                </a:solidFill>
                <a:latin typeface="+mn-lt"/>
                <a:ea typeface="+mn-ea"/>
                <a:cs typeface="+mn-cs"/>
              </a:defRPr>
            </a:lvl9pPr>
          </a:lstStyle>
          <a:p>
            <a:r>
              <a:rPr lang="en-US" sz="2400" b="1" dirty="0">
                <a:solidFill>
                  <a:schemeClr val="accent5">
                    <a:lumMod val="50000"/>
                  </a:schemeClr>
                </a:solidFill>
              </a:rPr>
              <a:t>Planning Instruction with OER</a:t>
            </a:r>
          </a:p>
        </p:txBody>
      </p:sp>
      <p:sp>
        <p:nvSpPr>
          <p:cNvPr id="8" name="Title 7"/>
          <p:cNvSpPr>
            <a:spLocks noGrp="1"/>
          </p:cNvSpPr>
          <p:nvPr>
            <p:ph type="title"/>
          </p:nvPr>
        </p:nvSpPr>
        <p:spPr/>
        <p:txBody>
          <a:bodyPr/>
          <a:lstStyle/>
          <a:p>
            <a:r>
              <a:rPr lang="en-US" dirty="0" smtClean="0"/>
              <a:t>1.0 Introduction</a:t>
            </a:r>
            <a:endParaRPr lang="en-US" dirty="0"/>
          </a:p>
        </p:txBody>
      </p:sp>
    </p:spTree>
    <p:extLst>
      <p:ext uri="{BB962C8B-B14F-4D97-AF65-F5344CB8AC3E}">
        <p14:creationId xmlns:p14="http://schemas.microsoft.com/office/powerpoint/2010/main" val="18641867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200400" y="2025777"/>
            <a:ext cx="3505200" cy="492443"/>
          </a:xfrm>
          <a:prstGeom prst="rect">
            <a:avLst/>
          </a:prstGeom>
          <a:noFill/>
        </p:spPr>
        <p:txBody>
          <a:bodyPr wrap="square" rtlCol="0">
            <a:spAutoFit/>
          </a:bodyPr>
          <a:lstStyle/>
          <a:p>
            <a:r>
              <a:rPr lang="en-US" sz="2600" b="1" dirty="0" smtClean="0"/>
              <a:t>In Class</a:t>
            </a:r>
            <a:endParaRPr lang="en-US" sz="2600" b="1" dirty="0"/>
          </a:p>
        </p:txBody>
      </p:sp>
      <p:sp>
        <p:nvSpPr>
          <p:cNvPr id="7" name="TextBox 6"/>
          <p:cNvSpPr txBox="1"/>
          <p:nvPr/>
        </p:nvSpPr>
        <p:spPr>
          <a:xfrm>
            <a:off x="3200400" y="2802065"/>
            <a:ext cx="3505200" cy="492443"/>
          </a:xfrm>
          <a:prstGeom prst="rect">
            <a:avLst/>
          </a:prstGeom>
          <a:noFill/>
        </p:spPr>
        <p:txBody>
          <a:bodyPr wrap="square" rtlCol="0">
            <a:spAutoFit/>
          </a:bodyPr>
          <a:lstStyle/>
          <a:p>
            <a:r>
              <a:rPr lang="en-US" sz="2600" b="1" dirty="0" smtClean="0"/>
              <a:t>In Class</a:t>
            </a:r>
            <a:endParaRPr lang="en-US" sz="2600" b="1" dirty="0"/>
          </a:p>
        </p:txBody>
      </p:sp>
      <p:sp>
        <p:nvSpPr>
          <p:cNvPr id="8" name="TextBox 7"/>
          <p:cNvSpPr txBox="1"/>
          <p:nvPr/>
        </p:nvSpPr>
        <p:spPr>
          <a:xfrm>
            <a:off x="3219449" y="3512690"/>
            <a:ext cx="3505200" cy="492443"/>
          </a:xfrm>
          <a:prstGeom prst="rect">
            <a:avLst/>
          </a:prstGeom>
          <a:noFill/>
        </p:spPr>
        <p:txBody>
          <a:bodyPr wrap="square" rtlCol="0">
            <a:spAutoFit/>
          </a:bodyPr>
          <a:lstStyle/>
          <a:p>
            <a:r>
              <a:rPr lang="en-US" sz="2600" b="1" dirty="0" smtClean="0"/>
              <a:t>In Class</a:t>
            </a:r>
            <a:endParaRPr lang="en-US" sz="2600" b="1" dirty="0"/>
          </a:p>
        </p:txBody>
      </p:sp>
      <p:sp>
        <p:nvSpPr>
          <p:cNvPr id="9" name="TextBox 8"/>
          <p:cNvSpPr txBox="1"/>
          <p:nvPr/>
        </p:nvSpPr>
        <p:spPr>
          <a:xfrm>
            <a:off x="3219449" y="4326065"/>
            <a:ext cx="3505200" cy="492443"/>
          </a:xfrm>
          <a:prstGeom prst="rect">
            <a:avLst/>
          </a:prstGeom>
          <a:noFill/>
        </p:spPr>
        <p:txBody>
          <a:bodyPr wrap="square" rtlCol="0">
            <a:spAutoFit/>
          </a:bodyPr>
          <a:lstStyle/>
          <a:p>
            <a:r>
              <a:rPr lang="en-US" sz="2600" b="1" dirty="0" smtClean="0"/>
              <a:t>Homework</a:t>
            </a:r>
            <a:endParaRPr lang="en-US" sz="2600" b="1" dirty="0"/>
          </a:p>
        </p:txBody>
      </p:sp>
      <p:sp>
        <p:nvSpPr>
          <p:cNvPr id="10" name="TextBox 9"/>
          <p:cNvSpPr txBox="1"/>
          <p:nvPr/>
        </p:nvSpPr>
        <p:spPr>
          <a:xfrm>
            <a:off x="3186110" y="1302890"/>
            <a:ext cx="4019551" cy="584775"/>
          </a:xfrm>
          <a:prstGeom prst="rect">
            <a:avLst/>
          </a:prstGeom>
          <a:noFill/>
        </p:spPr>
        <p:txBody>
          <a:bodyPr wrap="square" rtlCol="0">
            <a:spAutoFit/>
          </a:bodyPr>
          <a:lstStyle/>
          <a:p>
            <a:r>
              <a:rPr lang="en-US" sz="3200" b="1" dirty="0" smtClean="0">
                <a:solidFill>
                  <a:schemeClr val="accent1">
                    <a:lumMod val="75000"/>
                  </a:schemeClr>
                </a:solidFill>
                <a:ea typeface="+mj-ea"/>
                <a:cs typeface="+mj-cs"/>
              </a:rPr>
              <a:t>Face-to-Face Lesson</a:t>
            </a:r>
            <a:endParaRPr lang="en-US" sz="3200" b="1" dirty="0">
              <a:solidFill>
                <a:schemeClr val="accent1">
                  <a:lumMod val="75000"/>
                </a:schemeClr>
              </a:solidFill>
              <a:ea typeface="+mj-ea"/>
              <a:cs typeface="+mj-cs"/>
            </a:endParaRPr>
          </a:p>
        </p:txBody>
      </p:sp>
      <p:sp>
        <p:nvSpPr>
          <p:cNvPr id="2" name="Title 1"/>
          <p:cNvSpPr>
            <a:spLocks noGrp="1"/>
          </p:cNvSpPr>
          <p:nvPr>
            <p:ph type="title"/>
          </p:nvPr>
        </p:nvSpPr>
        <p:spPr/>
        <p:txBody>
          <a:bodyPr/>
          <a:lstStyle/>
          <a:p>
            <a:r>
              <a:rPr lang="en-US" dirty="0" smtClean="0"/>
              <a:t>4.1 WIPPEA </a:t>
            </a:r>
            <a:r>
              <a:rPr lang="en-US" dirty="0" smtClean="0"/>
              <a:t>and Your Lesson Plan Approach</a:t>
            </a:r>
            <a:endParaRPr lang="en-US" dirty="0"/>
          </a:p>
        </p:txBody>
      </p:sp>
      <p:graphicFrame>
        <p:nvGraphicFramePr>
          <p:cNvPr id="12" name="Content Placeholder 7"/>
          <p:cNvGraphicFramePr>
            <a:graphicFrameLocks/>
          </p:cNvGraphicFramePr>
          <p:nvPr>
            <p:extLst>
              <p:ext uri="{D42A27DB-BD31-4B8C-83A1-F6EECF244321}">
                <p14:modId xmlns:p14="http://schemas.microsoft.com/office/powerpoint/2010/main" val="1245608449"/>
              </p:ext>
            </p:extLst>
          </p:nvPr>
        </p:nvGraphicFramePr>
        <p:xfrm>
          <a:off x="685800" y="1984361"/>
          <a:ext cx="2342297" cy="44729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TextBox 12"/>
          <p:cNvSpPr txBox="1"/>
          <p:nvPr/>
        </p:nvSpPr>
        <p:spPr>
          <a:xfrm>
            <a:off x="685800" y="1323386"/>
            <a:ext cx="2286000" cy="584775"/>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n-US" sz="3200" b="1" spc="540" dirty="0">
                <a:solidFill>
                  <a:schemeClr val="accent5">
                    <a:lumMod val="75000"/>
                  </a:schemeClr>
                </a:solidFill>
              </a:rPr>
              <a:t>WIPPEA</a:t>
            </a:r>
          </a:p>
        </p:txBody>
      </p:sp>
    </p:spTree>
    <p:extLst>
      <p:ext uri="{BB962C8B-B14F-4D97-AF65-F5344CB8AC3E}">
        <p14:creationId xmlns:p14="http://schemas.microsoft.com/office/powerpoint/2010/main" val="22353629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7"/>
          <p:cNvGraphicFramePr>
            <a:graphicFrameLocks/>
          </p:cNvGraphicFramePr>
          <p:nvPr>
            <p:extLst>
              <p:ext uri="{D42A27DB-BD31-4B8C-83A1-F6EECF244321}">
                <p14:modId xmlns:p14="http://schemas.microsoft.com/office/powerpoint/2010/main" val="1266063317"/>
              </p:ext>
            </p:extLst>
          </p:nvPr>
        </p:nvGraphicFramePr>
        <p:xfrm>
          <a:off x="685800" y="1984361"/>
          <a:ext cx="2342297" cy="44729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p:cNvSpPr txBox="1"/>
          <p:nvPr/>
        </p:nvSpPr>
        <p:spPr>
          <a:xfrm>
            <a:off x="3205159" y="1323386"/>
            <a:ext cx="4019551" cy="584775"/>
          </a:xfrm>
          <a:prstGeom prst="rect">
            <a:avLst/>
          </a:prstGeom>
          <a:noFill/>
        </p:spPr>
        <p:txBody>
          <a:bodyPr wrap="square" rtlCol="0">
            <a:spAutoFit/>
          </a:bodyPr>
          <a:lstStyle/>
          <a:p>
            <a:r>
              <a:rPr lang="en-US" sz="3200" b="1" dirty="0" smtClean="0">
                <a:solidFill>
                  <a:schemeClr val="accent1">
                    <a:lumMod val="75000"/>
                  </a:schemeClr>
                </a:solidFill>
                <a:ea typeface="+mj-ea"/>
                <a:cs typeface="+mj-cs"/>
              </a:rPr>
              <a:t>Flipped Lesson</a:t>
            </a:r>
            <a:endParaRPr lang="en-US" sz="3200" b="1" dirty="0">
              <a:solidFill>
                <a:schemeClr val="accent1">
                  <a:lumMod val="75000"/>
                </a:schemeClr>
              </a:solidFill>
              <a:ea typeface="+mj-ea"/>
              <a:cs typeface="+mj-cs"/>
            </a:endParaRPr>
          </a:p>
        </p:txBody>
      </p:sp>
      <p:sp>
        <p:nvSpPr>
          <p:cNvPr id="6" name="TextBox 5"/>
          <p:cNvSpPr txBox="1"/>
          <p:nvPr/>
        </p:nvSpPr>
        <p:spPr>
          <a:xfrm>
            <a:off x="3219449" y="2046273"/>
            <a:ext cx="3505200" cy="492443"/>
          </a:xfrm>
          <a:prstGeom prst="rect">
            <a:avLst/>
          </a:prstGeom>
          <a:noFill/>
        </p:spPr>
        <p:txBody>
          <a:bodyPr wrap="square" rtlCol="0">
            <a:spAutoFit/>
          </a:bodyPr>
          <a:lstStyle/>
          <a:p>
            <a:r>
              <a:rPr lang="en-US" sz="2600" b="1" dirty="0" smtClean="0"/>
              <a:t>In Class</a:t>
            </a:r>
            <a:endParaRPr lang="en-US" sz="2600" b="1" dirty="0"/>
          </a:p>
        </p:txBody>
      </p:sp>
      <p:sp>
        <p:nvSpPr>
          <p:cNvPr id="7" name="TextBox 6"/>
          <p:cNvSpPr txBox="1"/>
          <p:nvPr/>
        </p:nvSpPr>
        <p:spPr>
          <a:xfrm>
            <a:off x="3219449" y="2822561"/>
            <a:ext cx="3505200" cy="492443"/>
          </a:xfrm>
          <a:prstGeom prst="rect">
            <a:avLst/>
          </a:prstGeom>
          <a:noFill/>
        </p:spPr>
        <p:txBody>
          <a:bodyPr wrap="square" rtlCol="0">
            <a:spAutoFit/>
          </a:bodyPr>
          <a:lstStyle/>
          <a:p>
            <a:r>
              <a:rPr lang="en-US" sz="2600" b="1" dirty="0" smtClean="0"/>
              <a:t>Homework</a:t>
            </a:r>
            <a:endParaRPr lang="en-US" sz="2600" b="1" dirty="0"/>
          </a:p>
        </p:txBody>
      </p:sp>
      <p:sp>
        <p:nvSpPr>
          <p:cNvPr id="8" name="TextBox 7"/>
          <p:cNvSpPr txBox="1"/>
          <p:nvPr/>
        </p:nvSpPr>
        <p:spPr>
          <a:xfrm>
            <a:off x="3205162" y="3660761"/>
            <a:ext cx="3505200" cy="492443"/>
          </a:xfrm>
          <a:prstGeom prst="rect">
            <a:avLst/>
          </a:prstGeom>
          <a:noFill/>
        </p:spPr>
        <p:txBody>
          <a:bodyPr wrap="square" rtlCol="0">
            <a:spAutoFit/>
          </a:bodyPr>
          <a:lstStyle/>
          <a:p>
            <a:r>
              <a:rPr lang="en-US" sz="2600" b="1" dirty="0" smtClean="0"/>
              <a:t>Homework</a:t>
            </a:r>
            <a:endParaRPr lang="en-US" sz="2600" b="1" dirty="0"/>
          </a:p>
        </p:txBody>
      </p:sp>
      <p:sp>
        <p:nvSpPr>
          <p:cNvPr id="9" name="TextBox 8"/>
          <p:cNvSpPr txBox="1"/>
          <p:nvPr/>
        </p:nvSpPr>
        <p:spPr>
          <a:xfrm>
            <a:off x="3219449" y="4346561"/>
            <a:ext cx="3505200" cy="492443"/>
          </a:xfrm>
          <a:prstGeom prst="rect">
            <a:avLst/>
          </a:prstGeom>
          <a:noFill/>
        </p:spPr>
        <p:txBody>
          <a:bodyPr wrap="square" rtlCol="0">
            <a:spAutoFit/>
          </a:bodyPr>
          <a:lstStyle/>
          <a:p>
            <a:r>
              <a:rPr lang="en-US" sz="2600" b="1" dirty="0" smtClean="0"/>
              <a:t>In Class</a:t>
            </a:r>
            <a:endParaRPr lang="en-US" sz="2600" b="1" dirty="0"/>
          </a:p>
        </p:txBody>
      </p:sp>
      <p:sp>
        <p:nvSpPr>
          <p:cNvPr id="3" name="TextBox 2"/>
          <p:cNvSpPr txBox="1"/>
          <p:nvPr/>
        </p:nvSpPr>
        <p:spPr>
          <a:xfrm>
            <a:off x="685800" y="1323386"/>
            <a:ext cx="2286000" cy="584775"/>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n-US" sz="3200" b="1" spc="540" dirty="0">
                <a:solidFill>
                  <a:schemeClr val="accent5">
                    <a:lumMod val="75000"/>
                  </a:schemeClr>
                </a:solidFill>
              </a:rPr>
              <a:t>WIPPEA</a:t>
            </a:r>
          </a:p>
        </p:txBody>
      </p:sp>
      <p:sp>
        <p:nvSpPr>
          <p:cNvPr id="5" name="Title 4"/>
          <p:cNvSpPr>
            <a:spLocks noGrp="1"/>
          </p:cNvSpPr>
          <p:nvPr>
            <p:ph type="title"/>
          </p:nvPr>
        </p:nvSpPr>
        <p:spPr/>
        <p:txBody>
          <a:bodyPr/>
          <a:lstStyle/>
          <a:p>
            <a:r>
              <a:rPr lang="en-US" dirty="0" smtClean="0"/>
              <a:t>4.2 WIPPEA </a:t>
            </a:r>
            <a:r>
              <a:rPr lang="en-US" dirty="0"/>
              <a:t>and Your Lesson Plan Approach</a:t>
            </a:r>
          </a:p>
        </p:txBody>
      </p:sp>
    </p:spTree>
    <p:extLst>
      <p:ext uri="{BB962C8B-B14F-4D97-AF65-F5344CB8AC3E}">
        <p14:creationId xmlns:p14="http://schemas.microsoft.com/office/powerpoint/2010/main" val="12228744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200400" y="1907200"/>
            <a:ext cx="5181600" cy="4524315"/>
          </a:xfrm>
          <a:prstGeom prst="rect">
            <a:avLst/>
          </a:prstGeom>
          <a:noFill/>
        </p:spPr>
        <p:txBody>
          <a:bodyPr wrap="square" rtlCol="0">
            <a:spAutoFit/>
          </a:bodyPr>
          <a:lstStyle/>
          <a:p>
            <a:r>
              <a:rPr lang="en-US" sz="2400" dirty="0" smtClean="0"/>
              <a:t>The WIPPEA lesson components can be used for any lesson delivery format:</a:t>
            </a:r>
          </a:p>
          <a:p>
            <a:endParaRPr lang="en-US" sz="2400" dirty="0"/>
          </a:p>
          <a:p>
            <a:pPr marL="342900" indent="-342900">
              <a:buFont typeface="Wingdings" pitchFamily="2" charset="2"/>
              <a:buChar char="§"/>
            </a:pPr>
            <a:r>
              <a:rPr lang="en-US" sz="2400" dirty="0" smtClean="0"/>
              <a:t>Face-to-Face Classroom Instruction</a:t>
            </a:r>
          </a:p>
          <a:p>
            <a:pPr marL="342900" indent="-342900">
              <a:buFont typeface="Wingdings" pitchFamily="2" charset="2"/>
              <a:buChar char="§"/>
            </a:pPr>
            <a:r>
              <a:rPr lang="en-US" sz="2400" dirty="0" smtClean="0"/>
              <a:t>Flipped Lessons</a:t>
            </a:r>
          </a:p>
          <a:p>
            <a:pPr marL="342900" indent="-342900">
              <a:buFont typeface="Wingdings" pitchFamily="2" charset="2"/>
              <a:buChar char="§"/>
            </a:pPr>
            <a:r>
              <a:rPr lang="en-US" sz="2400" dirty="0" smtClean="0"/>
              <a:t>Self-Paced/Student Independent Study</a:t>
            </a:r>
          </a:p>
          <a:p>
            <a:pPr marL="342900" indent="-342900">
              <a:buFont typeface="Wingdings" pitchFamily="2" charset="2"/>
              <a:buChar char="§"/>
            </a:pPr>
            <a:r>
              <a:rPr lang="en-US" sz="2400" dirty="0" smtClean="0"/>
              <a:t>Blended Online and Face-to-Face</a:t>
            </a:r>
          </a:p>
          <a:p>
            <a:endParaRPr lang="en-US" sz="2400" dirty="0"/>
          </a:p>
          <a:p>
            <a:r>
              <a:rPr lang="en-US" sz="2400" dirty="0">
                <a:solidFill>
                  <a:schemeClr val="accent5">
                    <a:lumMod val="75000"/>
                  </a:schemeClr>
                </a:solidFill>
              </a:rPr>
              <a:t>Click on the name of a component to learn about its role in an effective lesson.</a:t>
            </a:r>
          </a:p>
        </p:txBody>
      </p:sp>
      <p:sp>
        <p:nvSpPr>
          <p:cNvPr id="2" name="Title 1"/>
          <p:cNvSpPr>
            <a:spLocks noGrp="1"/>
          </p:cNvSpPr>
          <p:nvPr>
            <p:ph type="title"/>
          </p:nvPr>
        </p:nvSpPr>
        <p:spPr/>
        <p:txBody>
          <a:bodyPr/>
          <a:lstStyle/>
          <a:p>
            <a:r>
              <a:rPr lang="en-US" dirty="0" smtClean="0"/>
              <a:t>4.3 WIPPEA </a:t>
            </a:r>
            <a:r>
              <a:rPr lang="en-US" dirty="0"/>
              <a:t>and Your Lesson Plan Approach</a:t>
            </a:r>
          </a:p>
        </p:txBody>
      </p:sp>
      <p:graphicFrame>
        <p:nvGraphicFramePr>
          <p:cNvPr id="7" name="Content Placeholder 7"/>
          <p:cNvGraphicFramePr>
            <a:graphicFrameLocks/>
          </p:cNvGraphicFramePr>
          <p:nvPr>
            <p:extLst>
              <p:ext uri="{D42A27DB-BD31-4B8C-83A1-F6EECF244321}">
                <p14:modId xmlns:p14="http://schemas.microsoft.com/office/powerpoint/2010/main" val="1245608449"/>
              </p:ext>
            </p:extLst>
          </p:nvPr>
        </p:nvGraphicFramePr>
        <p:xfrm>
          <a:off x="685800" y="1984361"/>
          <a:ext cx="2342297" cy="44729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685800" y="1323386"/>
            <a:ext cx="2286000" cy="584775"/>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n-US" sz="3200" b="1" spc="540" dirty="0">
                <a:solidFill>
                  <a:schemeClr val="accent5">
                    <a:lumMod val="75000"/>
                  </a:schemeClr>
                </a:solidFill>
              </a:rPr>
              <a:t>WIPPEA</a:t>
            </a:r>
          </a:p>
        </p:txBody>
      </p:sp>
    </p:spTree>
    <p:extLst>
      <p:ext uri="{BB962C8B-B14F-4D97-AF65-F5344CB8AC3E}">
        <p14:creationId xmlns:p14="http://schemas.microsoft.com/office/powerpoint/2010/main" val="34905062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200400" y="1499175"/>
            <a:ext cx="5181600" cy="461665"/>
          </a:xfrm>
          <a:prstGeom prst="rect">
            <a:avLst/>
          </a:prstGeom>
          <a:noFill/>
        </p:spPr>
        <p:txBody>
          <a:bodyPr wrap="square" rtlCol="0">
            <a:spAutoFit/>
          </a:bodyPr>
          <a:lstStyle/>
          <a:p>
            <a:r>
              <a:rPr lang="en-US" sz="2400" b="1" dirty="0" smtClean="0"/>
              <a:t>Warm-Up</a:t>
            </a:r>
            <a:endParaRPr lang="en-US" sz="2800" b="1" dirty="0">
              <a:solidFill>
                <a:schemeClr val="accent1">
                  <a:lumMod val="50000"/>
                </a:schemeClr>
              </a:solidFill>
            </a:endParaRPr>
          </a:p>
        </p:txBody>
      </p:sp>
      <p:sp>
        <p:nvSpPr>
          <p:cNvPr id="5" name="TextBox 4"/>
          <p:cNvSpPr txBox="1"/>
          <p:nvPr/>
        </p:nvSpPr>
        <p:spPr>
          <a:xfrm>
            <a:off x="3200400" y="2027566"/>
            <a:ext cx="5181600" cy="2862322"/>
          </a:xfrm>
          <a:prstGeom prst="rect">
            <a:avLst/>
          </a:prstGeom>
          <a:noFill/>
        </p:spPr>
        <p:txBody>
          <a:bodyPr wrap="square" rtlCol="0">
            <a:spAutoFit/>
          </a:bodyPr>
          <a:lstStyle/>
          <a:p>
            <a:r>
              <a:rPr lang="en-US" sz="2000" dirty="0" smtClean="0"/>
              <a:t>Assesses </a:t>
            </a:r>
            <a:r>
              <a:rPr lang="en-US" sz="2000" dirty="0"/>
              <a:t>prior knowledge by reviewing previous materials relevant to the current lesson. Introduce an activity that reviews previously learned content (e.g., for a vocabulary lesson, the warm-up may be a quick matching exercise with words previously learned and their definitions), and also include an activity that focuses on the topic to be taught</a:t>
            </a:r>
            <a:r>
              <a:rPr lang="en-US" sz="2000" dirty="0" smtClean="0"/>
              <a:t>.</a:t>
            </a:r>
            <a:endParaRPr lang="en-US" sz="2000" dirty="0">
              <a:solidFill>
                <a:schemeClr val="accent1">
                  <a:lumMod val="50000"/>
                </a:schemeClr>
              </a:solidFill>
            </a:endParaRPr>
          </a:p>
        </p:txBody>
      </p:sp>
      <p:sp>
        <p:nvSpPr>
          <p:cNvPr id="3" name="Title 2"/>
          <p:cNvSpPr>
            <a:spLocks noGrp="1"/>
          </p:cNvSpPr>
          <p:nvPr>
            <p:ph type="title"/>
          </p:nvPr>
        </p:nvSpPr>
        <p:spPr/>
        <p:txBody>
          <a:bodyPr/>
          <a:lstStyle/>
          <a:p>
            <a:r>
              <a:rPr lang="en-US" dirty="0" smtClean="0"/>
              <a:t>4.3 WIPPEA</a:t>
            </a:r>
            <a:r>
              <a:rPr lang="en-US" dirty="0" smtClean="0"/>
              <a:t>: Warm-Up</a:t>
            </a:r>
            <a:endParaRPr lang="en-US" dirty="0"/>
          </a:p>
        </p:txBody>
      </p:sp>
      <p:graphicFrame>
        <p:nvGraphicFramePr>
          <p:cNvPr id="8" name="Content Placeholder 7"/>
          <p:cNvGraphicFramePr>
            <a:graphicFrameLocks/>
          </p:cNvGraphicFramePr>
          <p:nvPr>
            <p:extLst>
              <p:ext uri="{D42A27DB-BD31-4B8C-83A1-F6EECF244321}">
                <p14:modId xmlns:p14="http://schemas.microsoft.com/office/powerpoint/2010/main" val="1245608449"/>
              </p:ext>
            </p:extLst>
          </p:nvPr>
        </p:nvGraphicFramePr>
        <p:xfrm>
          <a:off x="685800" y="1984361"/>
          <a:ext cx="2342297" cy="44729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p:cNvSpPr txBox="1"/>
          <p:nvPr/>
        </p:nvSpPr>
        <p:spPr>
          <a:xfrm>
            <a:off x="685800" y="1323386"/>
            <a:ext cx="2286000" cy="584775"/>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n-US" sz="3200" b="1" spc="540" dirty="0">
                <a:solidFill>
                  <a:schemeClr val="accent5">
                    <a:lumMod val="75000"/>
                  </a:schemeClr>
                </a:solidFill>
              </a:rPr>
              <a:t>WIPPEA</a:t>
            </a:r>
          </a:p>
        </p:txBody>
      </p:sp>
      <p:sp>
        <p:nvSpPr>
          <p:cNvPr id="10" name="Rectangle 9"/>
          <p:cNvSpPr/>
          <p:nvPr/>
        </p:nvSpPr>
        <p:spPr>
          <a:xfrm>
            <a:off x="4267200" y="6340068"/>
            <a:ext cx="4572000" cy="307777"/>
          </a:xfrm>
          <a:prstGeom prst="rect">
            <a:avLst/>
          </a:prstGeom>
        </p:spPr>
        <p:txBody>
          <a:bodyPr>
            <a:spAutoFit/>
          </a:bodyPr>
          <a:lstStyle/>
          <a:p>
            <a:pPr algn="r"/>
            <a:r>
              <a:rPr lang="en-US" sz="1400" b="1" dirty="0">
                <a:solidFill>
                  <a:schemeClr val="accent5">
                    <a:lumMod val="75000"/>
                  </a:schemeClr>
                </a:solidFill>
                <a:hlinkClick r:id="rId8"/>
              </a:rPr>
              <a:t>TEAL Center Fact Sheet </a:t>
            </a:r>
            <a:r>
              <a:rPr lang="en-US" sz="1400" b="1" dirty="0" smtClean="0">
                <a:solidFill>
                  <a:schemeClr val="accent5">
                    <a:lumMod val="75000"/>
                  </a:schemeClr>
                </a:solidFill>
                <a:hlinkClick r:id="rId8"/>
              </a:rPr>
              <a:t>: Effective Lesson Planning</a:t>
            </a:r>
            <a:endParaRPr lang="en-US" sz="1400" b="1" dirty="0">
              <a:solidFill>
                <a:schemeClr val="accent5">
                  <a:lumMod val="75000"/>
                </a:schemeClr>
              </a:solidFill>
            </a:endParaRPr>
          </a:p>
        </p:txBody>
      </p:sp>
    </p:spTree>
    <p:extLst>
      <p:ext uri="{BB962C8B-B14F-4D97-AF65-F5344CB8AC3E}">
        <p14:creationId xmlns:p14="http://schemas.microsoft.com/office/powerpoint/2010/main" val="15519575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200400" y="1499175"/>
            <a:ext cx="5181600" cy="461665"/>
          </a:xfrm>
          <a:prstGeom prst="rect">
            <a:avLst/>
          </a:prstGeom>
          <a:noFill/>
        </p:spPr>
        <p:txBody>
          <a:bodyPr wrap="square" rtlCol="0">
            <a:spAutoFit/>
          </a:bodyPr>
          <a:lstStyle/>
          <a:p>
            <a:r>
              <a:rPr lang="en-US" sz="2400" b="1" dirty="0" smtClean="0"/>
              <a:t>Introduction</a:t>
            </a:r>
            <a:endParaRPr lang="en-US" sz="2800" b="1" dirty="0">
              <a:solidFill>
                <a:schemeClr val="accent1">
                  <a:lumMod val="50000"/>
                </a:schemeClr>
              </a:solidFill>
            </a:endParaRPr>
          </a:p>
        </p:txBody>
      </p:sp>
      <p:sp>
        <p:nvSpPr>
          <p:cNvPr id="5" name="TextBox 4"/>
          <p:cNvSpPr txBox="1"/>
          <p:nvPr/>
        </p:nvSpPr>
        <p:spPr>
          <a:xfrm>
            <a:off x="3200400" y="2027566"/>
            <a:ext cx="5181600" cy="3477875"/>
          </a:xfrm>
          <a:prstGeom prst="rect">
            <a:avLst/>
          </a:prstGeom>
          <a:noFill/>
        </p:spPr>
        <p:txBody>
          <a:bodyPr wrap="square" rtlCol="0">
            <a:spAutoFit/>
          </a:bodyPr>
          <a:lstStyle/>
          <a:p>
            <a:r>
              <a:rPr lang="en-US" sz="2000" dirty="0" smtClean="0"/>
              <a:t>Provides </a:t>
            </a:r>
            <a:r>
              <a:rPr lang="en-US" sz="2000" dirty="0"/>
              <a:t>a broad overview of the content and concepts to be taught and focuses the learners’ attention on the new </a:t>
            </a:r>
            <a:r>
              <a:rPr lang="en-US" sz="2000" dirty="0" smtClean="0"/>
              <a:t>lesson.  Introduce </a:t>
            </a:r>
            <a:r>
              <a:rPr lang="en-US" sz="2000" dirty="0"/>
              <a:t>the purpose of the lesson by stating and writing the objectives for learners and discussing the lesson content and benefits by relating the objective to learners’ own lives. Assess learners’ prior knowledge of the new material by asking questions and writing learners’ responses on a chalkboard or flip chart</a:t>
            </a:r>
            <a:r>
              <a:rPr lang="en-US" sz="2000" dirty="0" smtClean="0"/>
              <a:t>.</a:t>
            </a:r>
            <a:endParaRPr lang="en-US" sz="2000" dirty="0">
              <a:solidFill>
                <a:schemeClr val="accent1">
                  <a:lumMod val="50000"/>
                </a:schemeClr>
              </a:solidFill>
            </a:endParaRPr>
          </a:p>
        </p:txBody>
      </p:sp>
      <p:sp>
        <p:nvSpPr>
          <p:cNvPr id="2" name="Title 1"/>
          <p:cNvSpPr>
            <a:spLocks noGrp="1"/>
          </p:cNvSpPr>
          <p:nvPr>
            <p:ph type="title"/>
          </p:nvPr>
        </p:nvSpPr>
        <p:spPr/>
        <p:txBody>
          <a:bodyPr/>
          <a:lstStyle/>
          <a:p>
            <a:r>
              <a:rPr lang="en-US" dirty="0" smtClean="0"/>
              <a:t>4.3 WIPPEA</a:t>
            </a:r>
            <a:r>
              <a:rPr lang="en-US" dirty="0" smtClean="0"/>
              <a:t>: Introduction</a:t>
            </a:r>
            <a:endParaRPr lang="en-US" dirty="0"/>
          </a:p>
        </p:txBody>
      </p:sp>
      <p:graphicFrame>
        <p:nvGraphicFramePr>
          <p:cNvPr id="8" name="Content Placeholder 7"/>
          <p:cNvGraphicFramePr>
            <a:graphicFrameLocks/>
          </p:cNvGraphicFramePr>
          <p:nvPr>
            <p:extLst>
              <p:ext uri="{D42A27DB-BD31-4B8C-83A1-F6EECF244321}">
                <p14:modId xmlns:p14="http://schemas.microsoft.com/office/powerpoint/2010/main" val="1245608449"/>
              </p:ext>
            </p:extLst>
          </p:nvPr>
        </p:nvGraphicFramePr>
        <p:xfrm>
          <a:off x="685800" y="1984361"/>
          <a:ext cx="2342297" cy="44729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p:cNvSpPr txBox="1"/>
          <p:nvPr/>
        </p:nvSpPr>
        <p:spPr>
          <a:xfrm>
            <a:off x="685800" y="1323386"/>
            <a:ext cx="2286000" cy="584775"/>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n-US" sz="3200" b="1" spc="540" dirty="0">
                <a:solidFill>
                  <a:schemeClr val="accent5">
                    <a:lumMod val="75000"/>
                  </a:schemeClr>
                </a:solidFill>
              </a:rPr>
              <a:t>WIPPEA</a:t>
            </a:r>
          </a:p>
        </p:txBody>
      </p:sp>
      <p:sp>
        <p:nvSpPr>
          <p:cNvPr id="10" name="Rectangle 9"/>
          <p:cNvSpPr/>
          <p:nvPr/>
        </p:nvSpPr>
        <p:spPr>
          <a:xfrm>
            <a:off x="4267200" y="6340068"/>
            <a:ext cx="4572000" cy="307777"/>
          </a:xfrm>
          <a:prstGeom prst="rect">
            <a:avLst/>
          </a:prstGeom>
        </p:spPr>
        <p:txBody>
          <a:bodyPr>
            <a:spAutoFit/>
          </a:bodyPr>
          <a:lstStyle/>
          <a:p>
            <a:pPr algn="r"/>
            <a:r>
              <a:rPr lang="en-US" sz="1400" b="1" dirty="0">
                <a:solidFill>
                  <a:schemeClr val="accent5">
                    <a:lumMod val="75000"/>
                  </a:schemeClr>
                </a:solidFill>
                <a:hlinkClick r:id="rId8"/>
              </a:rPr>
              <a:t>TEAL Center Fact Sheet </a:t>
            </a:r>
            <a:r>
              <a:rPr lang="en-US" sz="1400" b="1" dirty="0" smtClean="0">
                <a:solidFill>
                  <a:schemeClr val="accent5">
                    <a:lumMod val="75000"/>
                  </a:schemeClr>
                </a:solidFill>
                <a:hlinkClick r:id="rId8"/>
              </a:rPr>
              <a:t>: Effective Lesson Planning</a:t>
            </a:r>
            <a:endParaRPr lang="en-US" sz="1400" b="1" dirty="0">
              <a:solidFill>
                <a:schemeClr val="accent5">
                  <a:lumMod val="75000"/>
                </a:schemeClr>
              </a:solidFill>
            </a:endParaRPr>
          </a:p>
        </p:txBody>
      </p:sp>
    </p:spTree>
    <p:extLst>
      <p:ext uri="{BB962C8B-B14F-4D97-AF65-F5344CB8AC3E}">
        <p14:creationId xmlns:p14="http://schemas.microsoft.com/office/powerpoint/2010/main" val="26756081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200400" y="1499175"/>
            <a:ext cx="5181600" cy="461665"/>
          </a:xfrm>
          <a:prstGeom prst="rect">
            <a:avLst/>
          </a:prstGeom>
          <a:noFill/>
        </p:spPr>
        <p:txBody>
          <a:bodyPr wrap="square" rtlCol="0">
            <a:spAutoFit/>
          </a:bodyPr>
          <a:lstStyle/>
          <a:p>
            <a:r>
              <a:rPr lang="en-US" sz="2400" b="1" dirty="0" smtClean="0"/>
              <a:t>Presentation</a:t>
            </a:r>
            <a:endParaRPr lang="en-US" sz="2800" b="1" dirty="0">
              <a:solidFill>
                <a:schemeClr val="accent1">
                  <a:lumMod val="50000"/>
                </a:schemeClr>
              </a:solidFill>
            </a:endParaRPr>
          </a:p>
        </p:txBody>
      </p:sp>
      <p:sp>
        <p:nvSpPr>
          <p:cNvPr id="7" name="TextBox 6"/>
          <p:cNvSpPr txBox="1"/>
          <p:nvPr/>
        </p:nvSpPr>
        <p:spPr>
          <a:xfrm>
            <a:off x="3200400" y="2027566"/>
            <a:ext cx="5181600" cy="3477875"/>
          </a:xfrm>
          <a:prstGeom prst="rect">
            <a:avLst/>
          </a:prstGeom>
          <a:noFill/>
        </p:spPr>
        <p:txBody>
          <a:bodyPr wrap="square" rtlCol="0">
            <a:spAutoFit/>
          </a:bodyPr>
          <a:lstStyle/>
          <a:p>
            <a:r>
              <a:rPr lang="en-US" sz="2000" dirty="0" smtClean="0"/>
              <a:t>Teaches </a:t>
            </a:r>
            <a:r>
              <a:rPr lang="en-US" sz="2000" dirty="0"/>
              <a:t>the lesson content and concepts. Create an activity to introduce the concept or skill (e.g., introduce new vocabulary by asking learners to work in groups to identify words related to taking medications) and then introduce information through a variety of modalities using visuals, </a:t>
            </a:r>
            <a:r>
              <a:rPr lang="en-US" sz="2000" dirty="0" err="1"/>
              <a:t>realia</a:t>
            </a:r>
            <a:r>
              <a:rPr lang="en-US" sz="2000" dirty="0"/>
              <a:t>, description, explanation, and written text. Check for learner understanding of the new material and make changes in </a:t>
            </a:r>
            <a:r>
              <a:rPr lang="en-US" sz="2000" dirty="0" smtClean="0"/>
              <a:t>lesson procedures </a:t>
            </a:r>
            <a:r>
              <a:rPr lang="en-US" sz="2000" dirty="0"/>
              <a:t>if necessary</a:t>
            </a:r>
            <a:r>
              <a:rPr lang="en-US" sz="2000" dirty="0" smtClean="0"/>
              <a:t>.</a:t>
            </a:r>
            <a:endParaRPr lang="en-US" sz="2000" dirty="0">
              <a:solidFill>
                <a:schemeClr val="accent1">
                  <a:lumMod val="50000"/>
                </a:schemeClr>
              </a:solidFill>
            </a:endParaRPr>
          </a:p>
        </p:txBody>
      </p:sp>
      <p:sp>
        <p:nvSpPr>
          <p:cNvPr id="2" name="Title 1"/>
          <p:cNvSpPr>
            <a:spLocks noGrp="1"/>
          </p:cNvSpPr>
          <p:nvPr>
            <p:ph type="title"/>
          </p:nvPr>
        </p:nvSpPr>
        <p:spPr/>
        <p:txBody>
          <a:bodyPr/>
          <a:lstStyle/>
          <a:p>
            <a:r>
              <a:rPr lang="en-US" dirty="0" smtClean="0"/>
              <a:t>4.3 WIPPEA</a:t>
            </a:r>
            <a:r>
              <a:rPr lang="en-US" dirty="0" smtClean="0"/>
              <a:t>: Presentation</a:t>
            </a:r>
            <a:endParaRPr lang="en-US" dirty="0"/>
          </a:p>
        </p:txBody>
      </p:sp>
      <p:graphicFrame>
        <p:nvGraphicFramePr>
          <p:cNvPr id="9" name="Content Placeholder 7"/>
          <p:cNvGraphicFramePr>
            <a:graphicFrameLocks/>
          </p:cNvGraphicFramePr>
          <p:nvPr>
            <p:extLst>
              <p:ext uri="{D42A27DB-BD31-4B8C-83A1-F6EECF244321}">
                <p14:modId xmlns:p14="http://schemas.microsoft.com/office/powerpoint/2010/main" val="1245608449"/>
              </p:ext>
            </p:extLst>
          </p:nvPr>
        </p:nvGraphicFramePr>
        <p:xfrm>
          <a:off x="685800" y="1984361"/>
          <a:ext cx="2342297" cy="44729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p:cNvSpPr txBox="1"/>
          <p:nvPr/>
        </p:nvSpPr>
        <p:spPr>
          <a:xfrm>
            <a:off x="685800" y="1323386"/>
            <a:ext cx="2286000" cy="584775"/>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n-US" sz="3200" b="1" spc="540" dirty="0">
                <a:solidFill>
                  <a:schemeClr val="accent5">
                    <a:lumMod val="75000"/>
                  </a:schemeClr>
                </a:solidFill>
              </a:rPr>
              <a:t>WIPPEA</a:t>
            </a:r>
          </a:p>
        </p:txBody>
      </p:sp>
      <p:sp>
        <p:nvSpPr>
          <p:cNvPr id="12" name="Rectangle 11"/>
          <p:cNvSpPr/>
          <p:nvPr/>
        </p:nvSpPr>
        <p:spPr>
          <a:xfrm>
            <a:off x="4267200" y="6340068"/>
            <a:ext cx="4572000" cy="307777"/>
          </a:xfrm>
          <a:prstGeom prst="rect">
            <a:avLst/>
          </a:prstGeom>
        </p:spPr>
        <p:txBody>
          <a:bodyPr>
            <a:spAutoFit/>
          </a:bodyPr>
          <a:lstStyle/>
          <a:p>
            <a:pPr algn="r"/>
            <a:r>
              <a:rPr lang="en-US" sz="1400" b="1" dirty="0">
                <a:solidFill>
                  <a:schemeClr val="accent5">
                    <a:lumMod val="75000"/>
                  </a:schemeClr>
                </a:solidFill>
                <a:hlinkClick r:id="rId8"/>
              </a:rPr>
              <a:t>TEAL Center Fact Sheet </a:t>
            </a:r>
            <a:r>
              <a:rPr lang="en-US" sz="1400" b="1" dirty="0" smtClean="0">
                <a:solidFill>
                  <a:schemeClr val="accent5">
                    <a:lumMod val="75000"/>
                  </a:schemeClr>
                </a:solidFill>
                <a:hlinkClick r:id="rId8"/>
              </a:rPr>
              <a:t>: Effective Lesson Planning</a:t>
            </a:r>
            <a:endParaRPr lang="en-US" sz="1400" b="1" dirty="0">
              <a:solidFill>
                <a:schemeClr val="accent5">
                  <a:lumMod val="75000"/>
                </a:schemeClr>
              </a:solidFill>
            </a:endParaRPr>
          </a:p>
        </p:txBody>
      </p:sp>
    </p:spTree>
    <p:extLst>
      <p:ext uri="{BB962C8B-B14F-4D97-AF65-F5344CB8AC3E}">
        <p14:creationId xmlns:p14="http://schemas.microsoft.com/office/powerpoint/2010/main" val="21113371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200400" y="1499175"/>
            <a:ext cx="5181600" cy="461665"/>
          </a:xfrm>
          <a:prstGeom prst="rect">
            <a:avLst/>
          </a:prstGeom>
          <a:noFill/>
        </p:spPr>
        <p:txBody>
          <a:bodyPr wrap="square" rtlCol="0">
            <a:spAutoFit/>
          </a:bodyPr>
          <a:lstStyle/>
          <a:p>
            <a:r>
              <a:rPr lang="en-US" sz="2400" b="1" dirty="0" smtClean="0"/>
              <a:t>Practice</a:t>
            </a:r>
            <a:endParaRPr lang="en-US" sz="2800" b="1" dirty="0">
              <a:solidFill>
                <a:schemeClr val="accent1">
                  <a:lumMod val="50000"/>
                </a:schemeClr>
              </a:solidFill>
            </a:endParaRPr>
          </a:p>
        </p:txBody>
      </p:sp>
      <p:sp>
        <p:nvSpPr>
          <p:cNvPr id="5" name="TextBox 4"/>
          <p:cNvSpPr txBox="1"/>
          <p:nvPr/>
        </p:nvSpPr>
        <p:spPr>
          <a:xfrm>
            <a:off x="3200400" y="2027566"/>
            <a:ext cx="5181600" cy="1938992"/>
          </a:xfrm>
          <a:prstGeom prst="rect">
            <a:avLst/>
          </a:prstGeom>
          <a:noFill/>
        </p:spPr>
        <p:txBody>
          <a:bodyPr wrap="square" rtlCol="0">
            <a:spAutoFit/>
          </a:bodyPr>
          <a:lstStyle/>
          <a:p>
            <a:r>
              <a:rPr lang="en-US" sz="2000" dirty="0" smtClean="0"/>
              <a:t>Models </a:t>
            </a:r>
            <a:r>
              <a:rPr lang="en-US" sz="2000" dirty="0"/>
              <a:t>the skills and provides opportunities for guided practice. Introduce a variety of activities that allow learners to work in groups, in pairs, or independently to practice the skills, concepts, and information presented. Integrate technology into activities as available</a:t>
            </a:r>
            <a:r>
              <a:rPr lang="en-US" sz="2000" dirty="0" smtClean="0"/>
              <a:t>.</a:t>
            </a:r>
            <a:endParaRPr lang="en-US" sz="2000" dirty="0">
              <a:solidFill>
                <a:schemeClr val="accent1">
                  <a:lumMod val="50000"/>
                </a:schemeClr>
              </a:solidFill>
            </a:endParaRPr>
          </a:p>
        </p:txBody>
      </p:sp>
      <p:sp>
        <p:nvSpPr>
          <p:cNvPr id="2" name="Title 1"/>
          <p:cNvSpPr>
            <a:spLocks noGrp="1"/>
          </p:cNvSpPr>
          <p:nvPr>
            <p:ph type="title"/>
          </p:nvPr>
        </p:nvSpPr>
        <p:spPr/>
        <p:txBody>
          <a:bodyPr/>
          <a:lstStyle/>
          <a:p>
            <a:r>
              <a:rPr lang="en-US" dirty="0" smtClean="0"/>
              <a:t>4.3 WIPPEA</a:t>
            </a:r>
            <a:r>
              <a:rPr lang="en-US" dirty="0" smtClean="0"/>
              <a:t>: Practice</a:t>
            </a:r>
            <a:endParaRPr lang="en-US" dirty="0"/>
          </a:p>
        </p:txBody>
      </p:sp>
      <p:graphicFrame>
        <p:nvGraphicFramePr>
          <p:cNvPr id="8" name="Content Placeholder 7"/>
          <p:cNvGraphicFramePr>
            <a:graphicFrameLocks/>
          </p:cNvGraphicFramePr>
          <p:nvPr>
            <p:extLst>
              <p:ext uri="{D42A27DB-BD31-4B8C-83A1-F6EECF244321}">
                <p14:modId xmlns:p14="http://schemas.microsoft.com/office/powerpoint/2010/main" val="1245608449"/>
              </p:ext>
            </p:extLst>
          </p:nvPr>
        </p:nvGraphicFramePr>
        <p:xfrm>
          <a:off x="685800" y="1984361"/>
          <a:ext cx="2342297" cy="44729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p:cNvSpPr txBox="1"/>
          <p:nvPr/>
        </p:nvSpPr>
        <p:spPr>
          <a:xfrm>
            <a:off x="685800" y="1323386"/>
            <a:ext cx="2286000" cy="584775"/>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n-US" sz="3200" b="1" spc="540" dirty="0">
                <a:solidFill>
                  <a:schemeClr val="accent5">
                    <a:lumMod val="75000"/>
                  </a:schemeClr>
                </a:solidFill>
              </a:rPr>
              <a:t>WIPPEA</a:t>
            </a:r>
          </a:p>
        </p:txBody>
      </p:sp>
      <p:sp>
        <p:nvSpPr>
          <p:cNvPr id="10" name="Rectangle 9"/>
          <p:cNvSpPr/>
          <p:nvPr/>
        </p:nvSpPr>
        <p:spPr>
          <a:xfrm>
            <a:off x="4267200" y="6340068"/>
            <a:ext cx="4572000" cy="307777"/>
          </a:xfrm>
          <a:prstGeom prst="rect">
            <a:avLst/>
          </a:prstGeom>
        </p:spPr>
        <p:txBody>
          <a:bodyPr>
            <a:spAutoFit/>
          </a:bodyPr>
          <a:lstStyle/>
          <a:p>
            <a:pPr algn="r"/>
            <a:r>
              <a:rPr lang="en-US" sz="1400" b="1" dirty="0">
                <a:solidFill>
                  <a:schemeClr val="accent5">
                    <a:lumMod val="75000"/>
                  </a:schemeClr>
                </a:solidFill>
                <a:hlinkClick r:id="rId8"/>
              </a:rPr>
              <a:t>TEAL Center Fact Sheet </a:t>
            </a:r>
            <a:r>
              <a:rPr lang="en-US" sz="1400" b="1" dirty="0" smtClean="0">
                <a:solidFill>
                  <a:schemeClr val="accent5">
                    <a:lumMod val="75000"/>
                  </a:schemeClr>
                </a:solidFill>
                <a:hlinkClick r:id="rId8"/>
              </a:rPr>
              <a:t>: Effective Lesson Planning</a:t>
            </a:r>
            <a:endParaRPr lang="en-US" sz="1400" b="1" dirty="0">
              <a:solidFill>
                <a:schemeClr val="accent5">
                  <a:lumMod val="75000"/>
                </a:schemeClr>
              </a:solidFill>
            </a:endParaRPr>
          </a:p>
        </p:txBody>
      </p:sp>
    </p:spTree>
    <p:extLst>
      <p:ext uri="{BB962C8B-B14F-4D97-AF65-F5344CB8AC3E}">
        <p14:creationId xmlns:p14="http://schemas.microsoft.com/office/powerpoint/2010/main" val="33465063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200400" y="1499175"/>
            <a:ext cx="5181600" cy="461665"/>
          </a:xfrm>
          <a:prstGeom prst="rect">
            <a:avLst/>
          </a:prstGeom>
          <a:noFill/>
        </p:spPr>
        <p:txBody>
          <a:bodyPr wrap="square" rtlCol="0">
            <a:spAutoFit/>
          </a:bodyPr>
          <a:lstStyle/>
          <a:p>
            <a:r>
              <a:rPr lang="en-US" sz="2400" b="1" dirty="0" smtClean="0"/>
              <a:t>Evaluation</a:t>
            </a:r>
            <a:endParaRPr lang="en-US" sz="2800" b="1" dirty="0">
              <a:solidFill>
                <a:schemeClr val="accent1">
                  <a:lumMod val="50000"/>
                </a:schemeClr>
              </a:solidFill>
            </a:endParaRPr>
          </a:p>
        </p:txBody>
      </p:sp>
      <p:sp>
        <p:nvSpPr>
          <p:cNvPr id="5" name="TextBox 4"/>
          <p:cNvSpPr txBox="1"/>
          <p:nvPr/>
        </p:nvSpPr>
        <p:spPr>
          <a:xfrm>
            <a:off x="3200400" y="2027566"/>
            <a:ext cx="5181600" cy="2862322"/>
          </a:xfrm>
          <a:prstGeom prst="rect">
            <a:avLst/>
          </a:prstGeom>
          <a:noFill/>
        </p:spPr>
        <p:txBody>
          <a:bodyPr wrap="square" rtlCol="0">
            <a:spAutoFit/>
          </a:bodyPr>
          <a:lstStyle/>
          <a:p>
            <a:r>
              <a:rPr lang="en-US" sz="2000" dirty="0" smtClean="0"/>
              <a:t>Assesses </a:t>
            </a:r>
            <a:r>
              <a:rPr lang="en-US" sz="2000" dirty="0"/>
              <a:t>each learner’s attainment of the objective. Include oral, aural, written, or applied performance assessments. For example, ask learners to fill in the blanks on a cloze activity using the four medicine warning labels that were discussed in class. For lower level learners, provide a word bank at the bottom of the worksheet. Omit the word bank for more advanced </a:t>
            </a:r>
            <a:r>
              <a:rPr lang="en-US" sz="2000" dirty="0" smtClean="0"/>
              <a:t>student.</a:t>
            </a:r>
            <a:endParaRPr lang="en-US" sz="2000" dirty="0">
              <a:solidFill>
                <a:schemeClr val="accent1">
                  <a:lumMod val="50000"/>
                </a:schemeClr>
              </a:solidFill>
            </a:endParaRPr>
          </a:p>
        </p:txBody>
      </p:sp>
      <p:sp>
        <p:nvSpPr>
          <p:cNvPr id="2" name="Title 1"/>
          <p:cNvSpPr>
            <a:spLocks noGrp="1"/>
          </p:cNvSpPr>
          <p:nvPr>
            <p:ph type="title"/>
          </p:nvPr>
        </p:nvSpPr>
        <p:spPr/>
        <p:txBody>
          <a:bodyPr/>
          <a:lstStyle/>
          <a:p>
            <a:r>
              <a:rPr lang="en-US" dirty="0" smtClean="0"/>
              <a:t>4.3 WIPPEA</a:t>
            </a:r>
            <a:r>
              <a:rPr lang="en-US" dirty="0" smtClean="0"/>
              <a:t>: Evaluation</a:t>
            </a:r>
            <a:endParaRPr lang="en-US" dirty="0"/>
          </a:p>
        </p:txBody>
      </p:sp>
      <p:graphicFrame>
        <p:nvGraphicFramePr>
          <p:cNvPr id="8" name="Content Placeholder 7"/>
          <p:cNvGraphicFramePr>
            <a:graphicFrameLocks/>
          </p:cNvGraphicFramePr>
          <p:nvPr>
            <p:extLst>
              <p:ext uri="{D42A27DB-BD31-4B8C-83A1-F6EECF244321}">
                <p14:modId xmlns:p14="http://schemas.microsoft.com/office/powerpoint/2010/main" val="1245608449"/>
              </p:ext>
            </p:extLst>
          </p:nvPr>
        </p:nvGraphicFramePr>
        <p:xfrm>
          <a:off x="685800" y="1984361"/>
          <a:ext cx="2342297" cy="44729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p:cNvSpPr txBox="1"/>
          <p:nvPr/>
        </p:nvSpPr>
        <p:spPr>
          <a:xfrm>
            <a:off x="685800" y="1323386"/>
            <a:ext cx="2286000" cy="584775"/>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n-US" sz="3200" b="1" spc="540" dirty="0">
                <a:solidFill>
                  <a:schemeClr val="accent5">
                    <a:lumMod val="75000"/>
                  </a:schemeClr>
                </a:solidFill>
              </a:rPr>
              <a:t>WIPPEA</a:t>
            </a:r>
          </a:p>
        </p:txBody>
      </p:sp>
      <p:sp>
        <p:nvSpPr>
          <p:cNvPr id="10" name="Rectangle 9"/>
          <p:cNvSpPr/>
          <p:nvPr/>
        </p:nvSpPr>
        <p:spPr>
          <a:xfrm>
            <a:off x="4267200" y="6340068"/>
            <a:ext cx="4572000" cy="307777"/>
          </a:xfrm>
          <a:prstGeom prst="rect">
            <a:avLst/>
          </a:prstGeom>
        </p:spPr>
        <p:txBody>
          <a:bodyPr>
            <a:spAutoFit/>
          </a:bodyPr>
          <a:lstStyle/>
          <a:p>
            <a:pPr algn="r"/>
            <a:r>
              <a:rPr lang="en-US" sz="1400" b="1" dirty="0">
                <a:solidFill>
                  <a:schemeClr val="accent5">
                    <a:lumMod val="75000"/>
                  </a:schemeClr>
                </a:solidFill>
                <a:hlinkClick r:id="rId8"/>
              </a:rPr>
              <a:t>TEAL Center Fact Sheet </a:t>
            </a:r>
            <a:r>
              <a:rPr lang="en-US" sz="1400" b="1" dirty="0" smtClean="0">
                <a:solidFill>
                  <a:schemeClr val="accent5">
                    <a:lumMod val="75000"/>
                  </a:schemeClr>
                </a:solidFill>
                <a:hlinkClick r:id="rId8"/>
              </a:rPr>
              <a:t>: Effective Lesson Planning</a:t>
            </a:r>
            <a:endParaRPr lang="en-US" sz="1400" b="1" dirty="0">
              <a:solidFill>
                <a:schemeClr val="accent5">
                  <a:lumMod val="75000"/>
                </a:schemeClr>
              </a:solidFill>
            </a:endParaRPr>
          </a:p>
        </p:txBody>
      </p:sp>
    </p:spTree>
    <p:extLst>
      <p:ext uri="{BB962C8B-B14F-4D97-AF65-F5344CB8AC3E}">
        <p14:creationId xmlns:p14="http://schemas.microsoft.com/office/powerpoint/2010/main" val="15996799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200400" y="1499175"/>
            <a:ext cx="5181600" cy="461665"/>
          </a:xfrm>
          <a:prstGeom prst="rect">
            <a:avLst/>
          </a:prstGeom>
          <a:noFill/>
        </p:spPr>
        <p:txBody>
          <a:bodyPr wrap="square" rtlCol="0">
            <a:spAutoFit/>
          </a:bodyPr>
          <a:lstStyle/>
          <a:p>
            <a:r>
              <a:rPr lang="en-US" sz="2400" b="1" dirty="0" smtClean="0"/>
              <a:t>Application</a:t>
            </a:r>
            <a:endParaRPr lang="en-US" sz="2800" b="1" dirty="0">
              <a:solidFill>
                <a:schemeClr val="accent1">
                  <a:lumMod val="50000"/>
                </a:schemeClr>
              </a:solidFill>
            </a:endParaRPr>
          </a:p>
        </p:txBody>
      </p:sp>
      <p:sp>
        <p:nvSpPr>
          <p:cNvPr id="5" name="TextBox 4"/>
          <p:cNvSpPr txBox="1"/>
          <p:nvPr/>
        </p:nvSpPr>
        <p:spPr>
          <a:xfrm>
            <a:off x="3200400" y="2027566"/>
            <a:ext cx="5181600" cy="3477875"/>
          </a:xfrm>
          <a:prstGeom prst="rect">
            <a:avLst/>
          </a:prstGeom>
          <a:noFill/>
        </p:spPr>
        <p:txBody>
          <a:bodyPr wrap="square" rtlCol="0">
            <a:spAutoFit/>
          </a:bodyPr>
          <a:lstStyle/>
          <a:p>
            <a:r>
              <a:rPr lang="en-US" sz="2000" dirty="0" smtClean="0"/>
              <a:t>Provides </a:t>
            </a:r>
            <a:r>
              <a:rPr lang="en-US" sz="2000" dirty="0"/>
              <a:t>a broad overview of the content and concepts to be taught and focuses the learners’ attention on the new </a:t>
            </a:r>
            <a:r>
              <a:rPr lang="en-US" sz="2000" dirty="0" smtClean="0"/>
              <a:t>lesson.  Introduce </a:t>
            </a:r>
            <a:r>
              <a:rPr lang="en-US" sz="2000" dirty="0"/>
              <a:t>the purpose of the lesson by stating and writing the objectives for learners and discussing the lesson content and benefits by relating the objective to learners’ own lives. Assess learners’ prior knowledge of the new material by asking questions and writing learners’ responses on a chalkboard or flip chart</a:t>
            </a:r>
            <a:r>
              <a:rPr lang="en-US" sz="2000" dirty="0" smtClean="0"/>
              <a:t>.</a:t>
            </a:r>
            <a:endParaRPr lang="en-US" sz="2000" dirty="0">
              <a:solidFill>
                <a:schemeClr val="accent1">
                  <a:lumMod val="50000"/>
                </a:schemeClr>
              </a:solidFill>
            </a:endParaRPr>
          </a:p>
        </p:txBody>
      </p:sp>
      <p:sp>
        <p:nvSpPr>
          <p:cNvPr id="2" name="Title 1"/>
          <p:cNvSpPr>
            <a:spLocks noGrp="1"/>
          </p:cNvSpPr>
          <p:nvPr>
            <p:ph type="title"/>
          </p:nvPr>
        </p:nvSpPr>
        <p:spPr/>
        <p:txBody>
          <a:bodyPr/>
          <a:lstStyle/>
          <a:p>
            <a:r>
              <a:rPr lang="en-US" dirty="0" smtClean="0"/>
              <a:t>4.3 WIPPEA</a:t>
            </a:r>
            <a:r>
              <a:rPr lang="en-US" dirty="0" smtClean="0"/>
              <a:t>: Application</a:t>
            </a:r>
            <a:endParaRPr lang="en-US" dirty="0"/>
          </a:p>
        </p:txBody>
      </p:sp>
      <p:graphicFrame>
        <p:nvGraphicFramePr>
          <p:cNvPr id="8" name="Content Placeholder 7"/>
          <p:cNvGraphicFramePr>
            <a:graphicFrameLocks/>
          </p:cNvGraphicFramePr>
          <p:nvPr>
            <p:extLst>
              <p:ext uri="{D42A27DB-BD31-4B8C-83A1-F6EECF244321}">
                <p14:modId xmlns:p14="http://schemas.microsoft.com/office/powerpoint/2010/main" val="1245608449"/>
              </p:ext>
            </p:extLst>
          </p:nvPr>
        </p:nvGraphicFramePr>
        <p:xfrm>
          <a:off x="685800" y="1984361"/>
          <a:ext cx="2342297" cy="44729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p:cNvSpPr txBox="1"/>
          <p:nvPr/>
        </p:nvSpPr>
        <p:spPr>
          <a:xfrm>
            <a:off x="685800" y="1323386"/>
            <a:ext cx="2286000" cy="584775"/>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n-US" sz="3200" b="1" spc="540" dirty="0">
                <a:solidFill>
                  <a:schemeClr val="accent5">
                    <a:lumMod val="75000"/>
                  </a:schemeClr>
                </a:solidFill>
              </a:rPr>
              <a:t>WIPPEA</a:t>
            </a:r>
          </a:p>
        </p:txBody>
      </p:sp>
      <p:sp>
        <p:nvSpPr>
          <p:cNvPr id="10" name="Rectangle 9"/>
          <p:cNvSpPr/>
          <p:nvPr/>
        </p:nvSpPr>
        <p:spPr>
          <a:xfrm>
            <a:off x="4267200" y="6340068"/>
            <a:ext cx="4572000" cy="307777"/>
          </a:xfrm>
          <a:prstGeom prst="rect">
            <a:avLst/>
          </a:prstGeom>
        </p:spPr>
        <p:txBody>
          <a:bodyPr>
            <a:spAutoFit/>
          </a:bodyPr>
          <a:lstStyle/>
          <a:p>
            <a:pPr algn="r"/>
            <a:r>
              <a:rPr lang="en-US" sz="1400" b="1" dirty="0">
                <a:solidFill>
                  <a:schemeClr val="accent5">
                    <a:lumMod val="75000"/>
                  </a:schemeClr>
                </a:solidFill>
                <a:hlinkClick r:id="rId8"/>
              </a:rPr>
              <a:t>TEAL Center Fact Sheet </a:t>
            </a:r>
            <a:r>
              <a:rPr lang="en-US" sz="1400" b="1" dirty="0" smtClean="0">
                <a:solidFill>
                  <a:schemeClr val="accent5">
                    <a:lumMod val="75000"/>
                  </a:schemeClr>
                </a:solidFill>
                <a:hlinkClick r:id="rId8"/>
              </a:rPr>
              <a:t>: Effective Lesson Planning</a:t>
            </a:r>
            <a:endParaRPr lang="en-US" sz="1400" b="1" dirty="0">
              <a:solidFill>
                <a:schemeClr val="accent5">
                  <a:lumMod val="75000"/>
                </a:schemeClr>
              </a:solidFill>
            </a:endParaRPr>
          </a:p>
        </p:txBody>
      </p:sp>
    </p:spTree>
    <p:extLst>
      <p:ext uri="{BB962C8B-B14F-4D97-AF65-F5344CB8AC3E}">
        <p14:creationId xmlns:p14="http://schemas.microsoft.com/office/powerpoint/2010/main" val="33016083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5.0 Integrating </a:t>
            </a:r>
            <a:r>
              <a:rPr lang="en-US" dirty="0" smtClean="0"/>
              <a:t>OER Into Your Lesson Plan</a:t>
            </a:r>
            <a:endParaRPr lang="en-US" dirty="0"/>
          </a:p>
        </p:txBody>
      </p:sp>
      <p:sp>
        <p:nvSpPr>
          <p:cNvPr id="15" name="Content Placeholder 2"/>
          <p:cNvSpPr>
            <a:spLocks noGrp="1"/>
          </p:cNvSpPr>
          <p:nvPr>
            <p:ph idx="4294967295"/>
          </p:nvPr>
        </p:nvSpPr>
        <p:spPr>
          <a:xfrm>
            <a:off x="-91440" y="5801191"/>
            <a:ext cx="9326880" cy="1071799"/>
          </a:xfrm>
          <a:prstGeom prst="rect">
            <a:avLst/>
          </a:prstGeom>
          <a:solidFill>
            <a:schemeClr val="accent3">
              <a:lumMod val="5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anchor="ctr">
            <a:normAutofit/>
          </a:bodyPr>
          <a:lstStyle/>
          <a:p>
            <a:pPr marL="0" indent="0" algn="ctr">
              <a:buNone/>
            </a:pPr>
            <a:r>
              <a:rPr lang="en-US" b="1" dirty="0" smtClean="0"/>
              <a:t>What informs your use of OER and other materials and resources for the lesson?</a:t>
            </a:r>
            <a:endParaRPr lang="en-US" b="1" dirty="0"/>
          </a:p>
        </p:txBody>
      </p:sp>
      <p:sp>
        <p:nvSpPr>
          <p:cNvPr id="10" name="TextBox 9"/>
          <p:cNvSpPr txBox="1"/>
          <p:nvPr/>
        </p:nvSpPr>
        <p:spPr>
          <a:xfrm>
            <a:off x="1049720" y="1631604"/>
            <a:ext cx="2743200" cy="1692771"/>
          </a:xfrm>
          <a:prstGeom prst="rect">
            <a:avLst/>
          </a:prstGeom>
          <a:noFill/>
        </p:spPr>
        <p:txBody>
          <a:bodyPr wrap="square" rtlCol="0">
            <a:spAutoFit/>
          </a:bodyPr>
          <a:lstStyle/>
          <a:p>
            <a:pPr algn="ctr"/>
            <a:r>
              <a:rPr lang="en-US" sz="2600" dirty="0" smtClean="0">
                <a:solidFill>
                  <a:schemeClr val="accent5">
                    <a:lumMod val="50000"/>
                  </a:schemeClr>
                </a:solidFill>
              </a:rPr>
              <a:t>Objectives, Instructional &amp; Assessment Strategies</a:t>
            </a:r>
            <a:endParaRPr lang="en-US" sz="2600" dirty="0">
              <a:solidFill>
                <a:schemeClr val="accent5">
                  <a:lumMod val="50000"/>
                </a:schemeClr>
              </a:solidFill>
            </a:endParaRPr>
          </a:p>
        </p:txBody>
      </p:sp>
      <p:pic>
        <p:nvPicPr>
          <p:cNvPr id="11" name="Picture 41" descr="C:\Users\dbrown\AppData\Local\Microsoft\Windows\Temporary Internet Files\Content.IE5\MOL2SNGS\MP900399575[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21438701">
            <a:off x="4808111" y="1374642"/>
            <a:ext cx="3286170" cy="410871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1064710" y="4051606"/>
            <a:ext cx="2743200" cy="1292662"/>
          </a:xfrm>
          <a:prstGeom prst="rect">
            <a:avLst/>
          </a:prstGeom>
          <a:noFill/>
        </p:spPr>
        <p:txBody>
          <a:bodyPr wrap="square" rtlCol="0">
            <a:spAutoFit/>
          </a:bodyPr>
          <a:lstStyle/>
          <a:p>
            <a:pPr algn="ctr"/>
            <a:r>
              <a:rPr lang="en-US" sz="2600" dirty="0">
                <a:solidFill>
                  <a:schemeClr val="accent5">
                    <a:lumMod val="50000"/>
                  </a:schemeClr>
                </a:solidFill>
              </a:rPr>
              <a:t>Open</a:t>
            </a:r>
          </a:p>
          <a:p>
            <a:pPr algn="ctr"/>
            <a:r>
              <a:rPr lang="en-US" sz="2600" dirty="0">
                <a:solidFill>
                  <a:schemeClr val="accent5">
                    <a:lumMod val="50000"/>
                  </a:schemeClr>
                </a:solidFill>
              </a:rPr>
              <a:t>Educational</a:t>
            </a:r>
          </a:p>
          <a:p>
            <a:pPr algn="ctr"/>
            <a:r>
              <a:rPr lang="en-US" sz="2600" dirty="0">
                <a:solidFill>
                  <a:schemeClr val="accent5">
                    <a:lumMod val="50000"/>
                  </a:schemeClr>
                </a:solidFill>
              </a:rPr>
              <a:t>Resources</a:t>
            </a:r>
          </a:p>
        </p:txBody>
      </p:sp>
      <p:cxnSp>
        <p:nvCxnSpPr>
          <p:cNvPr id="14" name="Straight Arrow Connector 13"/>
          <p:cNvCxnSpPr/>
          <p:nvPr/>
        </p:nvCxnSpPr>
        <p:spPr>
          <a:xfrm>
            <a:off x="3494364" y="2471609"/>
            <a:ext cx="99822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3494364" y="4706176"/>
            <a:ext cx="99822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46243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62000" y="2192302"/>
            <a:ext cx="1981200" cy="1292662"/>
          </a:xfrm>
          <a:prstGeom prst="rect">
            <a:avLst/>
          </a:prstGeom>
          <a:noFill/>
        </p:spPr>
        <p:txBody>
          <a:bodyPr wrap="square" rtlCol="0">
            <a:spAutoFit/>
          </a:bodyPr>
          <a:lstStyle/>
          <a:p>
            <a:pPr algn="ctr"/>
            <a:r>
              <a:rPr lang="en-US" sz="2600" dirty="0"/>
              <a:t>Learning and Performance Objectives</a:t>
            </a:r>
          </a:p>
        </p:txBody>
      </p:sp>
      <p:pic>
        <p:nvPicPr>
          <p:cNvPr id="19" name="Picture 41" descr="C:\Users\dbrown\AppData\Local\Microsoft\Windows\Temporary Internet Files\Content.IE5\MOL2SNGS\MP900399575[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1438701">
            <a:off x="4074988" y="1275633"/>
            <a:ext cx="3913222" cy="489272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a:solidFill>
                  <a:srgbClr val="FFFFFF"/>
                </a:solidFill>
              </a14:hiddenFill>
            </a:ext>
          </a:extLst>
        </p:spPr>
      </p:pic>
      <p:sp>
        <p:nvSpPr>
          <p:cNvPr id="26" name="TextBox 25"/>
          <p:cNvSpPr txBox="1"/>
          <p:nvPr/>
        </p:nvSpPr>
        <p:spPr>
          <a:xfrm>
            <a:off x="762000" y="4417434"/>
            <a:ext cx="1981200" cy="1292662"/>
          </a:xfrm>
          <a:prstGeom prst="rect">
            <a:avLst/>
          </a:prstGeom>
          <a:noFill/>
        </p:spPr>
        <p:txBody>
          <a:bodyPr wrap="square" rtlCol="0">
            <a:spAutoFit/>
          </a:bodyPr>
          <a:lstStyle/>
          <a:p>
            <a:pPr algn="ctr"/>
            <a:r>
              <a:rPr lang="en-US" sz="2600" dirty="0"/>
              <a:t>Open</a:t>
            </a:r>
          </a:p>
          <a:p>
            <a:pPr algn="ctr"/>
            <a:r>
              <a:rPr lang="en-US" sz="2600" dirty="0"/>
              <a:t>Educational</a:t>
            </a:r>
          </a:p>
          <a:p>
            <a:pPr algn="ctr"/>
            <a:r>
              <a:rPr lang="en-US" sz="2600" dirty="0"/>
              <a:t>Resources</a:t>
            </a:r>
          </a:p>
        </p:txBody>
      </p:sp>
      <p:cxnSp>
        <p:nvCxnSpPr>
          <p:cNvPr id="7" name="Straight Arrow Connector 6"/>
          <p:cNvCxnSpPr/>
          <p:nvPr/>
        </p:nvCxnSpPr>
        <p:spPr>
          <a:xfrm>
            <a:off x="2743200" y="2792467"/>
            <a:ext cx="99822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2743200" y="5027034"/>
            <a:ext cx="99822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smtClean="0"/>
              <a:t>1.1 </a:t>
            </a:r>
            <a:r>
              <a:rPr lang="en-US" dirty="0" smtClean="0"/>
              <a:t>Planning to Use OER</a:t>
            </a:r>
            <a:endParaRPr lang="en-US" dirty="0"/>
          </a:p>
        </p:txBody>
      </p:sp>
    </p:spTree>
    <p:extLst>
      <p:ext uri="{BB962C8B-B14F-4D97-AF65-F5344CB8AC3E}">
        <p14:creationId xmlns:p14="http://schemas.microsoft.com/office/powerpoint/2010/main" val="42231857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5.0 Integrating </a:t>
            </a:r>
            <a:r>
              <a:rPr lang="en-US" dirty="0" smtClean="0"/>
              <a:t>OER Into Your Lesson Plan</a:t>
            </a:r>
            <a:endParaRPr lang="en-US" dirty="0"/>
          </a:p>
        </p:txBody>
      </p:sp>
      <p:sp>
        <p:nvSpPr>
          <p:cNvPr id="15" name="Content Placeholder 2"/>
          <p:cNvSpPr>
            <a:spLocks noGrp="1"/>
          </p:cNvSpPr>
          <p:nvPr>
            <p:ph idx="4294967295"/>
          </p:nvPr>
        </p:nvSpPr>
        <p:spPr>
          <a:xfrm>
            <a:off x="-91440" y="5801191"/>
            <a:ext cx="9326880" cy="1071799"/>
          </a:xfrm>
          <a:prstGeom prst="rect">
            <a:avLst/>
          </a:prstGeom>
          <a:solidFill>
            <a:schemeClr val="accent3">
              <a:lumMod val="5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anchor="ctr">
            <a:normAutofit/>
          </a:bodyPr>
          <a:lstStyle/>
          <a:p>
            <a:pPr marL="0" indent="0" algn="ctr">
              <a:buNone/>
            </a:pPr>
            <a:r>
              <a:rPr lang="en-US" b="1" dirty="0" smtClean="0"/>
              <a:t>What informs your use of OER and other materials and resources for the lesson?</a:t>
            </a:r>
            <a:endParaRPr lang="en-US" b="1" dirty="0"/>
          </a:p>
        </p:txBody>
      </p:sp>
      <p:sp>
        <p:nvSpPr>
          <p:cNvPr id="10" name="TextBox 9"/>
          <p:cNvSpPr txBox="1"/>
          <p:nvPr/>
        </p:nvSpPr>
        <p:spPr>
          <a:xfrm>
            <a:off x="1049720" y="1631604"/>
            <a:ext cx="2743200" cy="1692771"/>
          </a:xfrm>
          <a:prstGeom prst="rect">
            <a:avLst/>
          </a:prstGeom>
          <a:noFill/>
        </p:spPr>
        <p:txBody>
          <a:bodyPr wrap="square" rtlCol="0">
            <a:spAutoFit/>
          </a:bodyPr>
          <a:lstStyle/>
          <a:p>
            <a:pPr algn="ctr"/>
            <a:r>
              <a:rPr lang="en-US" sz="2600" dirty="0" smtClean="0">
                <a:solidFill>
                  <a:schemeClr val="accent5">
                    <a:lumMod val="50000"/>
                  </a:schemeClr>
                </a:solidFill>
              </a:rPr>
              <a:t>Objectives, Instructional &amp; Assessment Strategies</a:t>
            </a:r>
            <a:endParaRPr lang="en-US" sz="2600" dirty="0">
              <a:solidFill>
                <a:schemeClr val="accent5">
                  <a:lumMod val="50000"/>
                </a:schemeClr>
              </a:solidFill>
            </a:endParaRPr>
          </a:p>
        </p:txBody>
      </p:sp>
      <p:pic>
        <p:nvPicPr>
          <p:cNvPr id="11" name="Picture 41" descr="C:\Users\dbrown\AppData\Local\Microsoft\Windows\Temporary Internet Files\Content.IE5\MOL2SNGS\MP900399575[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21438701">
            <a:off x="4808111" y="1374642"/>
            <a:ext cx="3286170" cy="410871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1064710" y="4051606"/>
            <a:ext cx="2743200" cy="1292662"/>
          </a:xfrm>
          <a:prstGeom prst="rect">
            <a:avLst/>
          </a:prstGeom>
          <a:noFill/>
        </p:spPr>
        <p:txBody>
          <a:bodyPr wrap="square" rtlCol="0">
            <a:spAutoFit/>
          </a:bodyPr>
          <a:lstStyle/>
          <a:p>
            <a:pPr algn="ctr"/>
            <a:r>
              <a:rPr lang="en-US" sz="2600" dirty="0">
                <a:solidFill>
                  <a:schemeClr val="accent5">
                    <a:lumMod val="50000"/>
                  </a:schemeClr>
                </a:solidFill>
              </a:rPr>
              <a:t>Open</a:t>
            </a:r>
          </a:p>
          <a:p>
            <a:pPr algn="ctr"/>
            <a:r>
              <a:rPr lang="en-US" sz="2600" dirty="0">
                <a:solidFill>
                  <a:schemeClr val="accent5">
                    <a:lumMod val="50000"/>
                  </a:schemeClr>
                </a:solidFill>
              </a:rPr>
              <a:t>Educational</a:t>
            </a:r>
          </a:p>
          <a:p>
            <a:pPr algn="ctr"/>
            <a:r>
              <a:rPr lang="en-US" sz="2600" dirty="0">
                <a:solidFill>
                  <a:schemeClr val="accent5">
                    <a:lumMod val="50000"/>
                  </a:schemeClr>
                </a:solidFill>
              </a:rPr>
              <a:t>Resources</a:t>
            </a:r>
          </a:p>
        </p:txBody>
      </p:sp>
      <p:cxnSp>
        <p:nvCxnSpPr>
          <p:cNvPr id="14" name="Straight Arrow Connector 13"/>
          <p:cNvCxnSpPr/>
          <p:nvPr/>
        </p:nvCxnSpPr>
        <p:spPr>
          <a:xfrm>
            <a:off x="3494364" y="2471609"/>
            <a:ext cx="99822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3494364" y="4706176"/>
            <a:ext cx="99822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72175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371474" y="4983162"/>
            <a:ext cx="8467725" cy="1569660"/>
          </a:xfrm>
          <a:prstGeom prst="rect">
            <a:avLst/>
          </a:prstGeom>
          <a:noFill/>
        </p:spPr>
        <p:txBody>
          <a:bodyPr wrap="square" rtlCol="0">
            <a:spAutoFit/>
          </a:bodyPr>
          <a:lstStyle/>
          <a:p>
            <a:pPr marL="285750" indent="-285750">
              <a:buFont typeface="Wingdings" pitchFamily="2" charset="2"/>
              <a:buChar char="§"/>
            </a:pPr>
            <a:r>
              <a:rPr lang="en-US" sz="2400" dirty="0" smtClean="0"/>
              <a:t>Six step process for creating open lessons with OER</a:t>
            </a:r>
          </a:p>
          <a:p>
            <a:pPr marL="285750" indent="-285750">
              <a:buFont typeface="Wingdings" pitchFamily="2" charset="2"/>
              <a:buChar char="§"/>
            </a:pPr>
            <a:r>
              <a:rPr lang="en-US" sz="2400" dirty="0" smtClean="0"/>
              <a:t>Based on Gagne’s nine events of instruction</a:t>
            </a:r>
          </a:p>
          <a:p>
            <a:pPr marL="285750" indent="-285750">
              <a:buFont typeface="Wingdings" pitchFamily="2" charset="2"/>
              <a:buChar char="§"/>
            </a:pPr>
            <a:r>
              <a:rPr lang="en-US" sz="2400" dirty="0" smtClean="0"/>
              <a:t>An approach to planning lessons with an understanding of individual learners’ needs</a:t>
            </a:r>
            <a:endParaRPr lang="en-US" sz="2400" dirty="0"/>
          </a:p>
        </p:txBody>
      </p:sp>
      <p:sp>
        <p:nvSpPr>
          <p:cNvPr id="27" name="Rectangle 26"/>
          <p:cNvSpPr/>
          <p:nvPr/>
        </p:nvSpPr>
        <p:spPr>
          <a:xfrm>
            <a:off x="461217" y="4461430"/>
            <a:ext cx="8225581" cy="369332"/>
          </a:xfrm>
          <a:prstGeom prst="rect">
            <a:avLst/>
          </a:prstGeom>
        </p:spPr>
        <p:txBody>
          <a:bodyPr wrap="square">
            <a:spAutoFit/>
          </a:bodyPr>
          <a:lstStyle/>
          <a:p>
            <a:pPr algn="ctr"/>
            <a:r>
              <a:rPr lang="en-US" b="1" dirty="0" smtClean="0">
                <a:solidFill>
                  <a:schemeClr val="bg1"/>
                </a:solidFill>
              </a:rPr>
              <a:t>Click any </a:t>
            </a:r>
            <a:r>
              <a:rPr lang="en-US" b="1" dirty="0">
                <a:solidFill>
                  <a:schemeClr val="bg1"/>
                </a:solidFill>
              </a:rPr>
              <a:t>step </a:t>
            </a:r>
            <a:r>
              <a:rPr lang="en-US" b="1" dirty="0" smtClean="0">
                <a:solidFill>
                  <a:schemeClr val="bg1"/>
                </a:solidFill>
              </a:rPr>
              <a:t>for </a:t>
            </a:r>
            <a:r>
              <a:rPr lang="en-US" b="1" dirty="0">
                <a:solidFill>
                  <a:schemeClr val="bg1"/>
                </a:solidFill>
              </a:rPr>
              <a:t>more </a:t>
            </a:r>
            <a:r>
              <a:rPr lang="en-US" b="1" dirty="0" smtClean="0">
                <a:solidFill>
                  <a:schemeClr val="bg1"/>
                </a:solidFill>
              </a:rPr>
              <a:t>information</a:t>
            </a:r>
            <a:endParaRPr lang="en-US" b="1" dirty="0">
              <a:solidFill>
                <a:schemeClr val="bg1"/>
              </a:solidFill>
            </a:endParaRPr>
          </a:p>
        </p:txBody>
      </p:sp>
      <p:sp>
        <p:nvSpPr>
          <p:cNvPr id="2" name="Title 1"/>
          <p:cNvSpPr>
            <a:spLocks noGrp="1"/>
          </p:cNvSpPr>
          <p:nvPr>
            <p:ph type="title"/>
          </p:nvPr>
        </p:nvSpPr>
        <p:spPr/>
        <p:txBody>
          <a:bodyPr/>
          <a:lstStyle/>
          <a:p>
            <a:r>
              <a:rPr lang="en-US" dirty="0" smtClean="0"/>
              <a:t>5.1 Six </a:t>
            </a:r>
            <a:r>
              <a:rPr lang="en-US" dirty="0" smtClean="0"/>
              <a:t>Steps to ASSURE Learning</a:t>
            </a:r>
            <a:endParaRPr lang="en-US" dirty="0"/>
          </a:p>
        </p:txBody>
      </p:sp>
      <p:grpSp>
        <p:nvGrpSpPr>
          <p:cNvPr id="51" name="Group 50"/>
          <p:cNvGrpSpPr/>
          <p:nvPr/>
        </p:nvGrpSpPr>
        <p:grpSpPr>
          <a:xfrm>
            <a:off x="717458" y="1162140"/>
            <a:ext cx="7709084" cy="3544380"/>
            <a:chOff x="457200" y="656349"/>
            <a:chExt cx="8229599" cy="4098213"/>
          </a:xfrm>
        </p:grpSpPr>
        <p:grpSp>
          <p:nvGrpSpPr>
            <p:cNvPr id="52" name="Group 51"/>
            <p:cNvGrpSpPr/>
            <p:nvPr/>
          </p:nvGrpSpPr>
          <p:grpSpPr>
            <a:xfrm>
              <a:off x="457200" y="656349"/>
              <a:ext cx="8229599" cy="1036719"/>
              <a:chOff x="0" y="275349"/>
              <a:chExt cx="8229599" cy="1036719"/>
            </a:xfrm>
          </p:grpSpPr>
          <p:sp>
            <p:nvSpPr>
              <p:cNvPr id="72" name="Rectangle 71"/>
              <p:cNvSpPr/>
              <p:nvPr/>
            </p:nvSpPr>
            <p:spPr>
              <a:xfrm>
                <a:off x="0" y="275349"/>
                <a:ext cx="8229599" cy="1036719"/>
              </a:xfrm>
              <a:prstGeom prst="rect">
                <a:avLst/>
              </a:prstGeom>
            </p:spPr>
            <p:style>
              <a:lnRef idx="0">
                <a:schemeClr val="dk1">
                  <a:hueOff val="0"/>
                  <a:satOff val="0"/>
                  <a:lumOff val="0"/>
                  <a:alphaOff val="0"/>
                </a:schemeClr>
              </a:lnRef>
              <a:fillRef idx="1">
                <a:schemeClr val="accent5">
                  <a:shade val="90000"/>
                  <a:hueOff val="0"/>
                  <a:satOff val="0"/>
                  <a:lumOff val="0"/>
                  <a:alphaOff val="0"/>
                </a:schemeClr>
              </a:fillRef>
              <a:effectRef idx="0">
                <a:schemeClr val="accent5">
                  <a:shade val="90000"/>
                  <a:hueOff val="0"/>
                  <a:satOff val="0"/>
                  <a:lumOff val="0"/>
                  <a:alphaOff val="0"/>
                </a:schemeClr>
              </a:effectRef>
              <a:fontRef idx="minor">
                <a:schemeClr val="lt1">
                  <a:hueOff val="0"/>
                  <a:satOff val="0"/>
                  <a:lumOff val="0"/>
                  <a:alphaOff val="0"/>
                </a:schemeClr>
              </a:fontRef>
            </p:style>
          </p:sp>
          <p:sp>
            <p:nvSpPr>
              <p:cNvPr id="73" name="Rectangle 72"/>
              <p:cNvSpPr/>
              <p:nvPr/>
            </p:nvSpPr>
            <p:spPr>
              <a:xfrm>
                <a:off x="0" y="275349"/>
                <a:ext cx="8229599" cy="1036719"/>
              </a:xfrm>
              <a:prstGeom prst="rect">
                <a:avLst/>
              </a:prstGeom>
            </p:spPr>
            <p:style>
              <a:lnRef idx="0">
                <a:scrgbClr r="0" g="0" b="0"/>
              </a:lnRef>
              <a:fillRef idx="0">
                <a:scrgbClr r="0" g="0" b="0"/>
              </a:fillRef>
              <a:effectRef idx="0">
                <a:scrgbClr r="0" g="0" b="0"/>
              </a:effectRef>
              <a:fontRef idx="minor">
                <a:schemeClr val="lt1">
                  <a:hueOff val="0"/>
                  <a:satOff val="0"/>
                  <a:lumOff val="0"/>
                  <a:alphaOff val="0"/>
                </a:schemeClr>
              </a:fontRef>
            </p:style>
            <p:txBody>
              <a:bodyPr spcFirstLastPara="0" vert="horz" wrap="square" lIns="228600" tIns="228600" rIns="228600" bIns="228600" numCol="1" spcCol="1270" anchor="ctr" anchorCtr="0">
                <a:noAutofit/>
              </a:bodyPr>
              <a:lstStyle/>
              <a:p>
                <a:pPr lvl="0" algn="ctr" defTabSz="2667000" rtl="0">
                  <a:lnSpc>
                    <a:spcPct val="90000"/>
                  </a:lnSpc>
                  <a:spcBef>
                    <a:spcPct val="0"/>
                  </a:spcBef>
                  <a:spcAft>
                    <a:spcPct val="35000"/>
                  </a:spcAft>
                </a:pPr>
                <a:r>
                  <a:rPr lang="en-US" sz="4800" kern="1200" dirty="0" smtClean="0"/>
                  <a:t>The ASSURE Model</a:t>
                </a:r>
                <a:endParaRPr lang="en-US" sz="4800" kern="1200" dirty="0"/>
              </a:p>
            </p:txBody>
          </p:sp>
        </p:grpSp>
        <p:grpSp>
          <p:nvGrpSpPr>
            <p:cNvPr id="53" name="Group 52"/>
            <p:cNvGrpSpPr/>
            <p:nvPr/>
          </p:nvGrpSpPr>
          <p:grpSpPr>
            <a:xfrm>
              <a:off x="461218" y="1693068"/>
              <a:ext cx="1370260" cy="2755344"/>
              <a:chOff x="4018" y="1312068"/>
              <a:chExt cx="1370260" cy="2755344"/>
            </a:xfrm>
          </p:grpSpPr>
          <p:sp>
            <p:nvSpPr>
              <p:cNvPr id="70" name="Rectangle 69"/>
              <p:cNvSpPr/>
              <p:nvPr/>
            </p:nvSpPr>
            <p:spPr>
              <a:xfrm>
                <a:off x="4018" y="1312068"/>
                <a:ext cx="1370260" cy="2755344"/>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1" name="Rectangle 70"/>
              <p:cNvSpPr/>
              <p:nvPr/>
            </p:nvSpPr>
            <p:spPr>
              <a:xfrm>
                <a:off x="4018"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2000" b="1" kern="1200" dirty="0" smtClean="0"/>
                  <a:t>Analyze learners</a:t>
                </a:r>
                <a:endParaRPr lang="en-US" sz="2000" b="1" kern="1200" dirty="0"/>
              </a:p>
            </p:txBody>
          </p:sp>
        </p:grpSp>
        <p:grpSp>
          <p:nvGrpSpPr>
            <p:cNvPr id="54" name="Group 53"/>
            <p:cNvGrpSpPr/>
            <p:nvPr/>
          </p:nvGrpSpPr>
          <p:grpSpPr>
            <a:xfrm>
              <a:off x="1831478" y="1693068"/>
              <a:ext cx="1370260" cy="2755344"/>
              <a:chOff x="1374278" y="1312068"/>
              <a:chExt cx="1370260" cy="2755344"/>
            </a:xfrm>
          </p:grpSpPr>
          <p:sp>
            <p:nvSpPr>
              <p:cNvPr id="68" name="Rectangle 67"/>
              <p:cNvSpPr/>
              <p:nvPr/>
            </p:nvSpPr>
            <p:spPr>
              <a:xfrm>
                <a:off x="1374278" y="1312068"/>
                <a:ext cx="1370260" cy="2755344"/>
              </a:xfrm>
              <a:prstGeom prst="rect">
                <a:avLst/>
              </a:prstGeom>
            </p:spPr>
            <p:style>
              <a:lnRef idx="2">
                <a:schemeClr val="lt1">
                  <a:hueOff val="0"/>
                  <a:satOff val="0"/>
                  <a:lumOff val="0"/>
                  <a:alphaOff val="0"/>
                </a:schemeClr>
              </a:lnRef>
              <a:fillRef idx="1">
                <a:schemeClr val="accent5">
                  <a:hueOff val="3536936"/>
                  <a:satOff val="-14370"/>
                  <a:lumOff val="-3176"/>
                  <a:alphaOff val="0"/>
                </a:schemeClr>
              </a:fillRef>
              <a:effectRef idx="0">
                <a:schemeClr val="accent5">
                  <a:hueOff val="3536936"/>
                  <a:satOff val="-14370"/>
                  <a:lumOff val="-3176"/>
                  <a:alphaOff val="0"/>
                </a:schemeClr>
              </a:effectRef>
              <a:fontRef idx="minor">
                <a:schemeClr val="lt1"/>
              </a:fontRef>
            </p:style>
          </p:sp>
          <p:sp>
            <p:nvSpPr>
              <p:cNvPr id="69" name="Rectangle 68"/>
              <p:cNvSpPr/>
              <p:nvPr/>
            </p:nvSpPr>
            <p:spPr>
              <a:xfrm>
                <a:off x="1374278"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2000" b="1" kern="1200" dirty="0" smtClean="0"/>
                  <a:t>State objectives </a:t>
                </a:r>
                <a:endParaRPr lang="en-US" sz="2000" b="1" kern="1200" dirty="0"/>
              </a:p>
            </p:txBody>
          </p:sp>
        </p:grpSp>
        <p:grpSp>
          <p:nvGrpSpPr>
            <p:cNvPr id="55" name="Group 54"/>
            <p:cNvGrpSpPr/>
            <p:nvPr/>
          </p:nvGrpSpPr>
          <p:grpSpPr>
            <a:xfrm>
              <a:off x="3201739" y="1693068"/>
              <a:ext cx="1370260" cy="2755344"/>
              <a:chOff x="2744539" y="1312068"/>
              <a:chExt cx="1370260" cy="2755344"/>
            </a:xfrm>
          </p:grpSpPr>
          <p:sp>
            <p:nvSpPr>
              <p:cNvPr id="66" name="Rectangle 65"/>
              <p:cNvSpPr/>
              <p:nvPr/>
            </p:nvSpPr>
            <p:spPr>
              <a:xfrm>
                <a:off x="2744539" y="1312068"/>
                <a:ext cx="1370260" cy="2755344"/>
              </a:xfrm>
              <a:prstGeom prst="rect">
                <a:avLst/>
              </a:prstGeom>
            </p:spPr>
            <p:style>
              <a:lnRef idx="2">
                <a:schemeClr val="lt1">
                  <a:hueOff val="0"/>
                  <a:satOff val="0"/>
                  <a:lumOff val="0"/>
                  <a:alphaOff val="0"/>
                </a:schemeClr>
              </a:lnRef>
              <a:fillRef idx="1">
                <a:schemeClr val="accent5">
                  <a:hueOff val="7073872"/>
                  <a:satOff val="-28740"/>
                  <a:lumOff val="-6353"/>
                  <a:alphaOff val="0"/>
                </a:schemeClr>
              </a:fillRef>
              <a:effectRef idx="0">
                <a:schemeClr val="accent5">
                  <a:hueOff val="7073872"/>
                  <a:satOff val="-28740"/>
                  <a:lumOff val="-6353"/>
                  <a:alphaOff val="0"/>
                </a:schemeClr>
              </a:effectRef>
              <a:fontRef idx="minor">
                <a:schemeClr val="lt1"/>
              </a:fontRef>
            </p:style>
          </p:sp>
          <p:sp>
            <p:nvSpPr>
              <p:cNvPr id="67" name="Rectangle 66"/>
              <p:cNvSpPr/>
              <p:nvPr/>
            </p:nvSpPr>
            <p:spPr>
              <a:xfrm>
                <a:off x="2744539"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2000" b="1" kern="1200" dirty="0" smtClean="0"/>
                  <a:t>Select media &amp; materials</a:t>
                </a:r>
                <a:endParaRPr lang="en-US" sz="2000" b="1" kern="1200" dirty="0"/>
              </a:p>
            </p:txBody>
          </p:sp>
        </p:grpSp>
        <p:grpSp>
          <p:nvGrpSpPr>
            <p:cNvPr id="56" name="Group 55"/>
            <p:cNvGrpSpPr/>
            <p:nvPr/>
          </p:nvGrpSpPr>
          <p:grpSpPr>
            <a:xfrm>
              <a:off x="4572000" y="1693068"/>
              <a:ext cx="1370260" cy="2755344"/>
              <a:chOff x="4114800" y="1312068"/>
              <a:chExt cx="1370260" cy="2755344"/>
            </a:xfrm>
          </p:grpSpPr>
          <p:sp>
            <p:nvSpPr>
              <p:cNvPr id="64" name="Rectangle 63"/>
              <p:cNvSpPr/>
              <p:nvPr/>
            </p:nvSpPr>
            <p:spPr>
              <a:xfrm>
                <a:off x="4114800" y="1312068"/>
                <a:ext cx="1370260" cy="2755344"/>
              </a:xfrm>
              <a:prstGeom prst="rect">
                <a:avLst/>
              </a:prstGeom>
            </p:spPr>
            <p:style>
              <a:lnRef idx="2">
                <a:schemeClr val="lt1">
                  <a:hueOff val="0"/>
                  <a:satOff val="0"/>
                  <a:lumOff val="0"/>
                  <a:alphaOff val="0"/>
                </a:schemeClr>
              </a:lnRef>
              <a:fillRef idx="1">
                <a:schemeClr val="accent5">
                  <a:hueOff val="10610808"/>
                  <a:satOff val="-43111"/>
                  <a:lumOff val="-9529"/>
                  <a:alphaOff val="0"/>
                </a:schemeClr>
              </a:fillRef>
              <a:effectRef idx="0">
                <a:schemeClr val="accent5">
                  <a:hueOff val="10610808"/>
                  <a:satOff val="-43111"/>
                  <a:lumOff val="-9529"/>
                  <a:alphaOff val="0"/>
                </a:schemeClr>
              </a:effectRef>
              <a:fontRef idx="minor">
                <a:schemeClr val="lt1"/>
              </a:fontRef>
            </p:style>
          </p:sp>
          <p:sp>
            <p:nvSpPr>
              <p:cNvPr id="65" name="Rectangle 64"/>
              <p:cNvSpPr/>
              <p:nvPr/>
            </p:nvSpPr>
            <p:spPr>
              <a:xfrm>
                <a:off x="4114800"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2000" b="1" dirty="0"/>
                  <a:t>Utilize media &amp; materials</a:t>
                </a:r>
              </a:p>
            </p:txBody>
          </p:sp>
        </p:grpSp>
        <p:grpSp>
          <p:nvGrpSpPr>
            <p:cNvPr id="57" name="Group 56"/>
            <p:cNvGrpSpPr/>
            <p:nvPr/>
          </p:nvGrpSpPr>
          <p:grpSpPr>
            <a:xfrm>
              <a:off x="5942260" y="1693068"/>
              <a:ext cx="1370260" cy="2755344"/>
              <a:chOff x="5485060" y="1312068"/>
              <a:chExt cx="1370260" cy="2755344"/>
            </a:xfrm>
          </p:grpSpPr>
          <p:sp>
            <p:nvSpPr>
              <p:cNvPr id="62" name="Rectangle 61"/>
              <p:cNvSpPr/>
              <p:nvPr/>
            </p:nvSpPr>
            <p:spPr>
              <a:xfrm>
                <a:off x="5485060" y="1312068"/>
                <a:ext cx="1370260" cy="2755344"/>
              </a:xfrm>
              <a:prstGeom prst="rect">
                <a:avLst/>
              </a:prstGeom>
            </p:spPr>
            <p:style>
              <a:lnRef idx="2">
                <a:schemeClr val="lt1">
                  <a:hueOff val="0"/>
                  <a:satOff val="0"/>
                  <a:lumOff val="0"/>
                  <a:alphaOff val="0"/>
                </a:schemeClr>
              </a:lnRef>
              <a:fillRef idx="1">
                <a:schemeClr val="accent5">
                  <a:hueOff val="14147744"/>
                  <a:satOff val="-57481"/>
                  <a:lumOff val="-12706"/>
                  <a:alphaOff val="0"/>
                </a:schemeClr>
              </a:fillRef>
              <a:effectRef idx="0">
                <a:schemeClr val="accent5">
                  <a:hueOff val="14147744"/>
                  <a:satOff val="-57481"/>
                  <a:lumOff val="-12706"/>
                  <a:alphaOff val="0"/>
                </a:schemeClr>
              </a:effectRef>
              <a:fontRef idx="minor">
                <a:schemeClr val="lt1"/>
              </a:fontRef>
            </p:style>
          </p:sp>
          <p:sp>
            <p:nvSpPr>
              <p:cNvPr id="63" name="Rectangle 62"/>
              <p:cNvSpPr/>
              <p:nvPr/>
            </p:nvSpPr>
            <p:spPr>
              <a:xfrm>
                <a:off x="5485060"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b="1" kern="1200" dirty="0" smtClean="0"/>
                  <a:t>Require learner </a:t>
                </a:r>
                <a:r>
                  <a:rPr lang="en-US" sz="1600" b="1" kern="1200" dirty="0" smtClean="0"/>
                  <a:t>participation</a:t>
                </a:r>
                <a:endParaRPr lang="en-US" sz="1600" b="1" kern="1200" dirty="0"/>
              </a:p>
            </p:txBody>
          </p:sp>
        </p:grpSp>
        <p:grpSp>
          <p:nvGrpSpPr>
            <p:cNvPr id="58" name="Group 57"/>
            <p:cNvGrpSpPr/>
            <p:nvPr/>
          </p:nvGrpSpPr>
          <p:grpSpPr>
            <a:xfrm>
              <a:off x="7312521" y="1693068"/>
              <a:ext cx="1370260" cy="2755344"/>
              <a:chOff x="6855321" y="1312068"/>
              <a:chExt cx="1370260" cy="2755344"/>
            </a:xfrm>
          </p:grpSpPr>
          <p:sp>
            <p:nvSpPr>
              <p:cNvPr id="60" name="Rectangle 59"/>
              <p:cNvSpPr/>
              <p:nvPr/>
            </p:nvSpPr>
            <p:spPr>
              <a:xfrm>
                <a:off x="6855321" y="1312068"/>
                <a:ext cx="1370260" cy="2755344"/>
              </a:xfrm>
              <a:prstGeom prst="rect">
                <a:avLst/>
              </a:prstGeom>
            </p:spPr>
            <p:style>
              <a:lnRef idx="2">
                <a:schemeClr val="lt1">
                  <a:hueOff val="0"/>
                  <a:satOff val="0"/>
                  <a:lumOff val="0"/>
                  <a:alphaOff val="0"/>
                </a:schemeClr>
              </a:lnRef>
              <a:fillRef idx="1">
                <a:schemeClr val="accent5">
                  <a:hueOff val="17684680"/>
                  <a:satOff val="-71851"/>
                  <a:lumOff val="-15882"/>
                  <a:alphaOff val="0"/>
                </a:schemeClr>
              </a:fillRef>
              <a:effectRef idx="0">
                <a:schemeClr val="accent5">
                  <a:hueOff val="17684680"/>
                  <a:satOff val="-71851"/>
                  <a:lumOff val="-15882"/>
                  <a:alphaOff val="0"/>
                </a:schemeClr>
              </a:effectRef>
              <a:fontRef idx="minor">
                <a:schemeClr val="lt1"/>
              </a:fontRef>
            </p:style>
          </p:sp>
          <p:sp>
            <p:nvSpPr>
              <p:cNvPr id="61" name="Rectangle 60"/>
              <p:cNvSpPr/>
              <p:nvPr/>
            </p:nvSpPr>
            <p:spPr>
              <a:xfrm>
                <a:off x="6855321"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2000" b="1" kern="1200" dirty="0" smtClean="0"/>
                  <a:t>Evaluate and revise</a:t>
                </a:r>
                <a:endParaRPr lang="en-US" sz="2000" b="1" kern="1200" dirty="0"/>
              </a:p>
            </p:txBody>
          </p:sp>
        </p:grpSp>
        <p:sp>
          <p:nvSpPr>
            <p:cNvPr id="59" name="Rectangle 58"/>
            <p:cNvSpPr/>
            <p:nvPr/>
          </p:nvSpPr>
          <p:spPr>
            <a:xfrm>
              <a:off x="457200" y="4448413"/>
              <a:ext cx="8229599" cy="306149"/>
            </a:xfrm>
            <a:prstGeom prst="rect">
              <a:avLst/>
            </a:prstGeom>
          </p:spPr>
          <p:style>
            <a:lnRef idx="0">
              <a:schemeClr val="dk1">
                <a:hueOff val="0"/>
                <a:satOff val="0"/>
                <a:lumOff val="0"/>
                <a:alphaOff val="0"/>
              </a:schemeClr>
            </a:lnRef>
            <a:fillRef idx="1">
              <a:schemeClr val="accent5">
                <a:shade val="90000"/>
                <a:hueOff val="0"/>
                <a:satOff val="0"/>
                <a:lumOff val="0"/>
                <a:alphaOff val="0"/>
              </a:schemeClr>
            </a:fillRef>
            <a:effectRef idx="0">
              <a:schemeClr val="accent5">
                <a:shade val="9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20237019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371474" y="4983162"/>
            <a:ext cx="8467725" cy="461665"/>
          </a:xfrm>
          <a:prstGeom prst="rect">
            <a:avLst/>
          </a:prstGeom>
          <a:noFill/>
        </p:spPr>
        <p:txBody>
          <a:bodyPr wrap="square" rtlCol="0">
            <a:spAutoFit/>
          </a:bodyPr>
          <a:lstStyle/>
          <a:p>
            <a:r>
              <a:rPr lang="en-US" sz="2400" b="1" dirty="0" smtClean="0"/>
              <a:t>Analyze Learners</a:t>
            </a:r>
            <a:endParaRPr lang="en-US" sz="2400" b="1" dirty="0"/>
          </a:p>
        </p:txBody>
      </p:sp>
      <p:sp>
        <p:nvSpPr>
          <p:cNvPr id="27" name="TextBox 26"/>
          <p:cNvSpPr txBox="1"/>
          <p:nvPr/>
        </p:nvSpPr>
        <p:spPr>
          <a:xfrm>
            <a:off x="457200" y="5453757"/>
            <a:ext cx="8467725" cy="1015663"/>
          </a:xfrm>
          <a:prstGeom prst="rect">
            <a:avLst/>
          </a:prstGeom>
          <a:noFill/>
        </p:spPr>
        <p:txBody>
          <a:bodyPr wrap="square" rtlCol="0">
            <a:spAutoFit/>
          </a:bodyPr>
          <a:lstStyle/>
          <a:p>
            <a:r>
              <a:rPr lang="en-US" sz="2000" dirty="0" smtClean="0"/>
              <a:t>Determine what your learners must know, what they do know, their attitudes and learning preferences.  Assess how ready your learners are for self-study, remixing and revising OER and sharing online.</a:t>
            </a:r>
            <a:endParaRPr lang="en-US" sz="2000" dirty="0"/>
          </a:p>
        </p:txBody>
      </p:sp>
      <p:sp>
        <p:nvSpPr>
          <p:cNvPr id="2" name="Title 1"/>
          <p:cNvSpPr>
            <a:spLocks noGrp="1"/>
          </p:cNvSpPr>
          <p:nvPr>
            <p:ph type="title"/>
          </p:nvPr>
        </p:nvSpPr>
        <p:spPr/>
        <p:txBody>
          <a:bodyPr/>
          <a:lstStyle/>
          <a:p>
            <a:r>
              <a:rPr lang="en-US" dirty="0" smtClean="0"/>
              <a:t>5.1 Six </a:t>
            </a:r>
            <a:r>
              <a:rPr lang="en-US" dirty="0" smtClean="0"/>
              <a:t>Steps to ASSURE Learning</a:t>
            </a:r>
            <a:endParaRPr lang="en-US" dirty="0"/>
          </a:p>
        </p:txBody>
      </p:sp>
      <p:grpSp>
        <p:nvGrpSpPr>
          <p:cNvPr id="28" name="Group 27"/>
          <p:cNvGrpSpPr/>
          <p:nvPr/>
        </p:nvGrpSpPr>
        <p:grpSpPr>
          <a:xfrm>
            <a:off x="717458" y="1162140"/>
            <a:ext cx="7709084" cy="3544380"/>
            <a:chOff x="457200" y="656349"/>
            <a:chExt cx="8229599" cy="4098213"/>
          </a:xfrm>
        </p:grpSpPr>
        <p:grpSp>
          <p:nvGrpSpPr>
            <p:cNvPr id="29" name="Group 28"/>
            <p:cNvGrpSpPr/>
            <p:nvPr/>
          </p:nvGrpSpPr>
          <p:grpSpPr>
            <a:xfrm>
              <a:off x="457200" y="656349"/>
              <a:ext cx="8229599" cy="1036719"/>
              <a:chOff x="0" y="275349"/>
              <a:chExt cx="8229599" cy="1036719"/>
            </a:xfrm>
          </p:grpSpPr>
          <p:sp>
            <p:nvSpPr>
              <p:cNvPr id="49" name="Rectangle 48"/>
              <p:cNvSpPr/>
              <p:nvPr/>
            </p:nvSpPr>
            <p:spPr>
              <a:xfrm>
                <a:off x="0" y="275349"/>
                <a:ext cx="8229599" cy="1036719"/>
              </a:xfrm>
              <a:prstGeom prst="rect">
                <a:avLst/>
              </a:prstGeom>
            </p:spPr>
            <p:style>
              <a:lnRef idx="0">
                <a:schemeClr val="dk1">
                  <a:hueOff val="0"/>
                  <a:satOff val="0"/>
                  <a:lumOff val="0"/>
                  <a:alphaOff val="0"/>
                </a:schemeClr>
              </a:lnRef>
              <a:fillRef idx="1">
                <a:schemeClr val="accent5">
                  <a:shade val="90000"/>
                  <a:hueOff val="0"/>
                  <a:satOff val="0"/>
                  <a:lumOff val="0"/>
                  <a:alphaOff val="0"/>
                </a:schemeClr>
              </a:fillRef>
              <a:effectRef idx="0">
                <a:schemeClr val="accent5">
                  <a:shade val="90000"/>
                  <a:hueOff val="0"/>
                  <a:satOff val="0"/>
                  <a:lumOff val="0"/>
                  <a:alphaOff val="0"/>
                </a:schemeClr>
              </a:effectRef>
              <a:fontRef idx="minor">
                <a:schemeClr val="lt1">
                  <a:hueOff val="0"/>
                  <a:satOff val="0"/>
                  <a:lumOff val="0"/>
                  <a:alphaOff val="0"/>
                </a:schemeClr>
              </a:fontRef>
            </p:style>
          </p:sp>
          <p:sp>
            <p:nvSpPr>
              <p:cNvPr id="50" name="Rectangle 49"/>
              <p:cNvSpPr/>
              <p:nvPr/>
            </p:nvSpPr>
            <p:spPr>
              <a:xfrm>
                <a:off x="0" y="275349"/>
                <a:ext cx="8229599" cy="1036719"/>
              </a:xfrm>
              <a:prstGeom prst="rect">
                <a:avLst/>
              </a:prstGeom>
            </p:spPr>
            <p:style>
              <a:lnRef idx="0">
                <a:scrgbClr r="0" g="0" b="0"/>
              </a:lnRef>
              <a:fillRef idx="0">
                <a:scrgbClr r="0" g="0" b="0"/>
              </a:fillRef>
              <a:effectRef idx="0">
                <a:scrgbClr r="0" g="0" b="0"/>
              </a:effectRef>
              <a:fontRef idx="minor">
                <a:schemeClr val="lt1">
                  <a:hueOff val="0"/>
                  <a:satOff val="0"/>
                  <a:lumOff val="0"/>
                  <a:alphaOff val="0"/>
                </a:schemeClr>
              </a:fontRef>
            </p:style>
            <p:txBody>
              <a:bodyPr spcFirstLastPara="0" vert="horz" wrap="square" lIns="228600" tIns="228600" rIns="228600" bIns="228600" numCol="1" spcCol="1270" anchor="ctr" anchorCtr="0">
                <a:noAutofit/>
              </a:bodyPr>
              <a:lstStyle/>
              <a:p>
                <a:pPr lvl="0" algn="ctr" defTabSz="2667000" rtl="0">
                  <a:lnSpc>
                    <a:spcPct val="90000"/>
                  </a:lnSpc>
                  <a:spcBef>
                    <a:spcPct val="0"/>
                  </a:spcBef>
                  <a:spcAft>
                    <a:spcPct val="35000"/>
                  </a:spcAft>
                </a:pPr>
                <a:r>
                  <a:rPr lang="en-US" sz="4800" kern="1200" dirty="0" smtClean="0"/>
                  <a:t>The ASSURE Model</a:t>
                </a:r>
                <a:endParaRPr lang="en-US" sz="4800" kern="1200" dirty="0"/>
              </a:p>
            </p:txBody>
          </p:sp>
        </p:grpSp>
        <p:grpSp>
          <p:nvGrpSpPr>
            <p:cNvPr id="30" name="Group 29"/>
            <p:cNvGrpSpPr/>
            <p:nvPr/>
          </p:nvGrpSpPr>
          <p:grpSpPr>
            <a:xfrm>
              <a:off x="461218" y="1693068"/>
              <a:ext cx="1370260" cy="2755344"/>
              <a:chOff x="4018" y="1312068"/>
              <a:chExt cx="1370260" cy="2755344"/>
            </a:xfrm>
          </p:grpSpPr>
          <p:sp>
            <p:nvSpPr>
              <p:cNvPr id="47" name="Rectangle 46"/>
              <p:cNvSpPr/>
              <p:nvPr/>
            </p:nvSpPr>
            <p:spPr>
              <a:xfrm>
                <a:off x="4018" y="1312068"/>
                <a:ext cx="1370260" cy="2755344"/>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48" name="Rectangle 47"/>
              <p:cNvSpPr/>
              <p:nvPr/>
            </p:nvSpPr>
            <p:spPr>
              <a:xfrm>
                <a:off x="4018"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2000" b="1" kern="1200" dirty="0" smtClean="0"/>
                  <a:t>Analyze learners</a:t>
                </a:r>
                <a:endParaRPr lang="en-US" sz="2000" b="1" kern="1200" dirty="0"/>
              </a:p>
            </p:txBody>
          </p:sp>
        </p:grpSp>
        <p:grpSp>
          <p:nvGrpSpPr>
            <p:cNvPr id="31" name="Group 30"/>
            <p:cNvGrpSpPr/>
            <p:nvPr/>
          </p:nvGrpSpPr>
          <p:grpSpPr>
            <a:xfrm>
              <a:off x="1831478" y="1693068"/>
              <a:ext cx="1370260" cy="2755344"/>
              <a:chOff x="1374278" y="1312068"/>
              <a:chExt cx="1370260" cy="2755344"/>
            </a:xfrm>
          </p:grpSpPr>
          <p:sp>
            <p:nvSpPr>
              <p:cNvPr id="45" name="Rectangle 44"/>
              <p:cNvSpPr/>
              <p:nvPr/>
            </p:nvSpPr>
            <p:spPr>
              <a:xfrm>
                <a:off x="1374278" y="1312068"/>
                <a:ext cx="1370260" cy="2755344"/>
              </a:xfrm>
              <a:prstGeom prst="rect">
                <a:avLst/>
              </a:prstGeom>
            </p:spPr>
            <p:style>
              <a:lnRef idx="2">
                <a:schemeClr val="lt1">
                  <a:hueOff val="0"/>
                  <a:satOff val="0"/>
                  <a:lumOff val="0"/>
                  <a:alphaOff val="0"/>
                </a:schemeClr>
              </a:lnRef>
              <a:fillRef idx="1">
                <a:schemeClr val="accent5">
                  <a:hueOff val="3536936"/>
                  <a:satOff val="-14370"/>
                  <a:lumOff val="-3176"/>
                  <a:alphaOff val="0"/>
                </a:schemeClr>
              </a:fillRef>
              <a:effectRef idx="0">
                <a:schemeClr val="accent5">
                  <a:hueOff val="3536936"/>
                  <a:satOff val="-14370"/>
                  <a:lumOff val="-3176"/>
                  <a:alphaOff val="0"/>
                </a:schemeClr>
              </a:effectRef>
              <a:fontRef idx="minor">
                <a:schemeClr val="lt1"/>
              </a:fontRef>
            </p:style>
          </p:sp>
          <p:sp>
            <p:nvSpPr>
              <p:cNvPr id="46" name="Rectangle 45"/>
              <p:cNvSpPr/>
              <p:nvPr/>
            </p:nvSpPr>
            <p:spPr>
              <a:xfrm>
                <a:off x="1374278"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2000" b="1" kern="1200" dirty="0" smtClean="0"/>
                  <a:t>State objectives </a:t>
                </a:r>
                <a:endParaRPr lang="en-US" sz="2000" b="1" kern="1200" dirty="0"/>
              </a:p>
            </p:txBody>
          </p:sp>
        </p:grpSp>
        <p:grpSp>
          <p:nvGrpSpPr>
            <p:cNvPr id="32" name="Group 31"/>
            <p:cNvGrpSpPr/>
            <p:nvPr/>
          </p:nvGrpSpPr>
          <p:grpSpPr>
            <a:xfrm>
              <a:off x="3201739" y="1693068"/>
              <a:ext cx="1370260" cy="2755344"/>
              <a:chOff x="2744539" y="1312068"/>
              <a:chExt cx="1370260" cy="2755344"/>
            </a:xfrm>
          </p:grpSpPr>
          <p:sp>
            <p:nvSpPr>
              <p:cNvPr id="43" name="Rectangle 42"/>
              <p:cNvSpPr/>
              <p:nvPr/>
            </p:nvSpPr>
            <p:spPr>
              <a:xfrm>
                <a:off x="2744539" y="1312068"/>
                <a:ext cx="1370260" cy="2755344"/>
              </a:xfrm>
              <a:prstGeom prst="rect">
                <a:avLst/>
              </a:prstGeom>
            </p:spPr>
            <p:style>
              <a:lnRef idx="2">
                <a:schemeClr val="lt1">
                  <a:hueOff val="0"/>
                  <a:satOff val="0"/>
                  <a:lumOff val="0"/>
                  <a:alphaOff val="0"/>
                </a:schemeClr>
              </a:lnRef>
              <a:fillRef idx="1">
                <a:schemeClr val="accent5">
                  <a:hueOff val="7073872"/>
                  <a:satOff val="-28740"/>
                  <a:lumOff val="-6353"/>
                  <a:alphaOff val="0"/>
                </a:schemeClr>
              </a:fillRef>
              <a:effectRef idx="0">
                <a:schemeClr val="accent5">
                  <a:hueOff val="7073872"/>
                  <a:satOff val="-28740"/>
                  <a:lumOff val="-6353"/>
                  <a:alphaOff val="0"/>
                </a:schemeClr>
              </a:effectRef>
              <a:fontRef idx="minor">
                <a:schemeClr val="lt1"/>
              </a:fontRef>
            </p:style>
          </p:sp>
          <p:sp>
            <p:nvSpPr>
              <p:cNvPr id="44" name="Rectangle 43"/>
              <p:cNvSpPr/>
              <p:nvPr/>
            </p:nvSpPr>
            <p:spPr>
              <a:xfrm>
                <a:off x="2744539"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2000" b="1" kern="1200" dirty="0" smtClean="0"/>
                  <a:t>Select media &amp; materials</a:t>
                </a:r>
                <a:endParaRPr lang="en-US" sz="2000" b="1" kern="1200" dirty="0"/>
              </a:p>
            </p:txBody>
          </p:sp>
        </p:grpSp>
        <p:grpSp>
          <p:nvGrpSpPr>
            <p:cNvPr id="33" name="Group 32"/>
            <p:cNvGrpSpPr/>
            <p:nvPr/>
          </p:nvGrpSpPr>
          <p:grpSpPr>
            <a:xfrm>
              <a:off x="4572000" y="1693068"/>
              <a:ext cx="1370260" cy="2755344"/>
              <a:chOff x="4114800" y="1312068"/>
              <a:chExt cx="1370260" cy="2755344"/>
            </a:xfrm>
          </p:grpSpPr>
          <p:sp>
            <p:nvSpPr>
              <p:cNvPr id="41" name="Rectangle 40"/>
              <p:cNvSpPr/>
              <p:nvPr/>
            </p:nvSpPr>
            <p:spPr>
              <a:xfrm>
                <a:off x="4114800" y="1312068"/>
                <a:ext cx="1370260" cy="2755344"/>
              </a:xfrm>
              <a:prstGeom prst="rect">
                <a:avLst/>
              </a:prstGeom>
            </p:spPr>
            <p:style>
              <a:lnRef idx="2">
                <a:schemeClr val="lt1">
                  <a:hueOff val="0"/>
                  <a:satOff val="0"/>
                  <a:lumOff val="0"/>
                  <a:alphaOff val="0"/>
                </a:schemeClr>
              </a:lnRef>
              <a:fillRef idx="1">
                <a:schemeClr val="accent5">
                  <a:hueOff val="10610808"/>
                  <a:satOff val="-43111"/>
                  <a:lumOff val="-9529"/>
                  <a:alphaOff val="0"/>
                </a:schemeClr>
              </a:fillRef>
              <a:effectRef idx="0">
                <a:schemeClr val="accent5">
                  <a:hueOff val="10610808"/>
                  <a:satOff val="-43111"/>
                  <a:lumOff val="-9529"/>
                  <a:alphaOff val="0"/>
                </a:schemeClr>
              </a:effectRef>
              <a:fontRef idx="minor">
                <a:schemeClr val="lt1"/>
              </a:fontRef>
            </p:style>
          </p:sp>
          <p:sp>
            <p:nvSpPr>
              <p:cNvPr id="42" name="Rectangle 41"/>
              <p:cNvSpPr/>
              <p:nvPr/>
            </p:nvSpPr>
            <p:spPr>
              <a:xfrm>
                <a:off x="4114800"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2000" b="1" dirty="0"/>
                  <a:t>Utilize media &amp; materials</a:t>
                </a:r>
              </a:p>
            </p:txBody>
          </p:sp>
        </p:grpSp>
        <p:grpSp>
          <p:nvGrpSpPr>
            <p:cNvPr id="34" name="Group 33"/>
            <p:cNvGrpSpPr/>
            <p:nvPr/>
          </p:nvGrpSpPr>
          <p:grpSpPr>
            <a:xfrm>
              <a:off x="5942260" y="1693068"/>
              <a:ext cx="1370260" cy="2755344"/>
              <a:chOff x="5485060" y="1312068"/>
              <a:chExt cx="1370260" cy="2755344"/>
            </a:xfrm>
          </p:grpSpPr>
          <p:sp>
            <p:nvSpPr>
              <p:cNvPr id="39" name="Rectangle 38"/>
              <p:cNvSpPr/>
              <p:nvPr/>
            </p:nvSpPr>
            <p:spPr>
              <a:xfrm>
                <a:off x="5485060" y="1312068"/>
                <a:ext cx="1370260" cy="2755344"/>
              </a:xfrm>
              <a:prstGeom prst="rect">
                <a:avLst/>
              </a:prstGeom>
            </p:spPr>
            <p:style>
              <a:lnRef idx="2">
                <a:schemeClr val="lt1">
                  <a:hueOff val="0"/>
                  <a:satOff val="0"/>
                  <a:lumOff val="0"/>
                  <a:alphaOff val="0"/>
                </a:schemeClr>
              </a:lnRef>
              <a:fillRef idx="1">
                <a:schemeClr val="accent5">
                  <a:hueOff val="14147744"/>
                  <a:satOff val="-57481"/>
                  <a:lumOff val="-12706"/>
                  <a:alphaOff val="0"/>
                </a:schemeClr>
              </a:fillRef>
              <a:effectRef idx="0">
                <a:schemeClr val="accent5">
                  <a:hueOff val="14147744"/>
                  <a:satOff val="-57481"/>
                  <a:lumOff val="-12706"/>
                  <a:alphaOff val="0"/>
                </a:schemeClr>
              </a:effectRef>
              <a:fontRef idx="minor">
                <a:schemeClr val="lt1"/>
              </a:fontRef>
            </p:style>
          </p:sp>
          <p:sp>
            <p:nvSpPr>
              <p:cNvPr id="40" name="Rectangle 39"/>
              <p:cNvSpPr/>
              <p:nvPr/>
            </p:nvSpPr>
            <p:spPr>
              <a:xfrm>
                <a:off x="5485060"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b="1" kern="1200" dirty="0" smtClean="0"/>
                  <a:t>Require learner </a:t>
                </a:r>
                <a:r>
                  <a:rPr lang="en-US" sz="1600" b="1" kern="1200" dirty="0" smtClean="0"/>
                  <a:t>participation</a:t>
                </a:r>
                <a:endParaRPr lang="en-US" sz="1600" b="1" kern="1200" dirty="0"/>
              </a:p>
            </p:txBody>
          </p:sp>
        </p:grpSp>
        <p:grpSp>
          <p:nvGrpSpPr>
            <p:cNvPr id="35" name="Group 34"/>
            <p:cNvGrpSpPr/>
            <p:nvPr/>
          </p:nvGrpSpPr>
          <p:grpSpPr>
            <a:xfrm>
              <a:off x="7312521" y="1693068"/>
              <a:ext cx="1370260" cy="2755344"/>
              <a:chOff x="6855321" y="1312068"/>
              <a:chExt cx="1370260" cy="2755344"/>
            </a:xfrm>
          </p:grpSpPr>
          <p:sp>
            <p:nvSpPr>
              <p:cNvPr id="37" name="Rectangle 36"/>
              <p:cNvSpPr/>
              <p:nvPr/>
            </p:nvSpPr>
            <p:spPr>
              <a:xfrm>
                <a:off x="6855321" y="1312068"/>
                <a:ext cx="1370260" cy="2755344"/>
              </a:xfrm>
              <a:prstGeom prst="rect">
                <a:avLst/>
              </a:prstGeom>
            </p:spPr>
            <p:style>
              <a:lnRef idx="2">
                <a:schemeClr val="lt1">
                  <a:hueOff val="0"/>
                  <a:satOff val="0"/>
                  <a:lumOff val="0"/>
                  <a:alphaOff val="0"/>
                </a:schemeClr>
              </a:lnRef>
              <a:fillRef idx="1">
                <a:schemeClr val="accent5">
                  <a:hueOff val="17684680"/>
                  <a:satOff val="-71851"/>
                  <a:lumOff val="-15882"/>
                  <a:alphaOff val="0"/>
                </a:schemeClr>
              </a:fillRef>
              <a:effectRef idx="0">
                <a:schemeClr val="accent5">
                  <a:hueOff val="17684680"/>
                  <a:satOff val="-71851"/>
                  <a:lumOff val="-15882"/>
                  <a:alphaOff val="0"/>
                </a:schemeClr>
              </a:effectRef>
              <a:fontRef idx="minor">
                <a:schemeClr val="lt1"/>
              </a:fontRef>
            </p:style>
          </p:sp>
          <p:sp>
            <p:nvSpPr>
              <p:cNvPr id="38" name="Rectangle 37"/>
              <p:cNvSpPr/>
              <p:nvPr/>
            </p:nvSpPr>
            <p:spPr>
              <a:xfrm>
                <a:off x="6855321"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2000" b="1" kern="1200" dirty="0" smtClean="0"/>
                  <a:t>Evaluate and revise</a:t>
                </a:r>
                <a:endParaRPr lang="en-US" sz="2000" b="1" kern="1200" dirty="0"/>
              </a:p>
            </p:txBody>
          </p:sp>
        </p:grpSp>
        <p:sp>
          <p:nvSpPr>
            <p:cNvPr id="36" name="Rectangle 35"/>
            <p:cNvSpPr/>
            <p:nvPr/>
          </p:nvSpPr>
          <p:spPr>
            <a:xfrm>
              <a:off x="457200" y="4448413"/>
              <a:ext cx="8229599" cy="306149"/>
            </a:xfrm>
            <a:prstGeom prst="rect">
              <a:avLst/>
            </a:prstGeom>
          </p:spPr>
          <p:style>
            <a:lnRef idx="0">
              <a:schemeClr val="dk1">
                <a:hueOff val="0"/>
                <a:satOff val="0"/>
                <a:lumOff val="0"/>
                <a:alphaOff val="0"/>
              </a:schemeClr>
            </a:lnRef>
            <a:fillRef idx="1">
              <a:schemeClr val="accent5">
                <a:shade val="90000"/>
                <a:hueOff val="0"/>
                <a:satOff val="0"/>
                <a:lumOff val="0"/>
                <a:alphaOff val="0"/>
              </a:schemeClr>
            </a:fillRef>
            <a:effectRef idx="0">
              <a:schemeClr val="accent5">
                <a:shade val="9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1280845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371474" y="4983162"/>
            <a:ext cx="8467725" cy="461665"/>
          </a:xfrm>
          <a:prstGeom prst="rect">
            <a:avLst/>
          </a:prstGeom>
          <a:noFill/>
        </p:spPr>
        <p:txBody>
          <a:bodyPr wrap="square" rtlCol="0">
            <a:spAutoFit/>
          </a:bodyPr>
          <a:lstStyle/>
          <a:p>
            <a:r>
              <a:rPr lang="en-US" sz="2400" b="1" dirty="0" smtClean="0"/>
              <a:t>State Objectives</a:t>
            </a:r>
            <a:endParaRPr lang="en-US" sz="2400" b="1" dirty="0"/>
          </a:p>
        </p:txBody>
      </p:sp>
      <p:sp>
        <p:nvSpPr>
          <p:cNvPr id="27" name="TextBox 26"/>
          <p:cNvSpPr txBox="1"/>
          <p:nvPr/>
        </p:nvSpPr>
        <p:spPr>
          <a:xfrm>
            <a:off x="457200" y="5336123"/>
            <a:ext cx="8467725" cy="1323439"/>
          </a:xfrm>
          <a:prstGeom prst="rect">
            <a:avLst/>
          </a:prstGeom>
          <a:noFill/>
        </p:spPr>
        <p:txBody>
          <a:bodyPr wrap="square" rtlCol="0">
            <a:spAutoFit/>
          </a:bodyPr>
          <a:lstStyle/>
          <a:p>
            <a:r>
              <a:rPr lang="en-US" sz="2000" dirty="0" smtClean="0"/>
              <a:t>Identify specifically what the learner will be able to do as an outcome of instruction.  Your objectives should include an observable behavior, the context in which the behavior will be evaluated, and what constitutes acceptable performance.</a:t>
            </a:r>
            <a:endParaRPr lang="en-US" sz="2000" dirty="0"/>
          </a:p>
        </p:txBody>
      </p:sp>
      <p:sp>
        <p:nvSpPr>
          <p:cNvPr id="2" name="Title 1"/>
          <p:cNvSpPr>
            <a:spLocks noGrp="1"/>
          </p:cNvSpPr>
          <p:nvPr>
            <p:ph type="title"/>
          </p:nvPr>
        </p:nvSpPr>
        <p:spPr/>
        <p:txBody>
          <a:bodyPr/>
          <a:lstStyle/>
          <a:p>
            <a:r>
              <a:rPr lang="en-US" dirty="0" smtClean="0"/>
              <a:t>5.1 Six </a:t>
            </a:r>
            <a:r>
              <a:rPr lang="en-US" dirty="0" smtClean="0"/>
              <a:t>Steps to ASSURE Learning</a:t>
            </a:r>
            <a:endParaRPr lang="en-US" dirty="0"/>
          </a:p>
        </p:txBody>
      </p:sp>
      <p:grpSp>
        <p:nvGrpSpPr>
          <p:cNvPr id="51" name="Group 50"/>
          <p:cNvGrpSpPr/>
          <p:nvPr/>
        </p:nvGrpSpPr>
        <p:grpSpPr>
          <a:xfrm>
            <a:off x="717458" y="1162140"/>
            <a:ext cx="7709084" cy="3544380"/>
            <a:chOff x="457200" y="656349"/>
            <a:chExt cx="8229599" cy="4098213"/>
          </a:xfrm>
        </p:grpSpPr>
        <p:grpSp>
          <p:nvGrpSpPr>
            <p:cNvPr id="52" name="Group 51"/>
            <p:cNvGrpSpPr/>
            <p:nvPr/>
          </p:nvGrpSpPr>
          <p:grpSpPr>
            <a:xfrm>
              <a:off x="457200" y="656349"/>
              <a:ext cx="8229599" cy="1036719"/>
              <a:chOff x="0" y="275349"/>
              <a:chExt cx="8229599" cy="1036719"/>
            </a:xfrm>
          </p:grpSpPr>
          <p:sp>
            <p:nvSpPr>
              <p:cNvPr id="72" name="Rectangle 71"/>
              <p:cNvSpPr/>
              <p:nvPr/>
            </p:nvSpPr>
            <p:spPr>
              <a:xfrm>
                <a:off x="0" y="275349"/>
                <a:ext cx="8229599" cy="1036719"/>
              </a:xfrm>
              <a:prstGeom prst="rect">
                <a:avLst/>
              </a:prstGeom>
            </p:spPr>
            <p:style>
              <a:lnRef idx="0">
                <a:schemeClr val="dk1">
                  <a:hueOff val="0"/>
                  <a:satOff val="0"/>
                  <a:lumOff val="0"/>
                  <a:alphaOff val="0"/>
                </a:schemeClr>
              </a:lnRef>
              <a:fillRef idx="1">
                <a:schemeClr val="accent5">
                  <a:shade val="90000"/>
                  <a:hueOff val="0"/>
                  <a:satOff val="0"/>
                  <a:lumOff val="0"/>
                  <a:alphaOff val="0"/>
                </a:schemeClr>
              </a:fillRef>
              <a:effectRef idx="0">
                <a:schemeClr val="accent5">
                  <a:shade val="90000"/>
                  <a:hueOff val="0"/>
                  <a:satOff val="0"/>
                  <a:lumOff val="0"/>
                  <a:alphaOff val="0"/>
                </a:schemeClr>
              </a:effectRef>
              <a:fontRef idx="minor">
                <a:schemeClr val="lt1">
                  <a:hueOff val="0"/>
                  <a:satOff val="0"/>
                  <a:lumOff val="0"/>
                  <a:alphaOff val="0"/>
                </a:schemeClr>
              </a:fontRef>
            </p:style>
          </p:sp>
          <p:sp>
            <p:nvSpPr>
              <p:cNvPr id="73" name="Rectangle 72"/>
              <p:cNvSpPr/>
              <p:nvPr/>
            </p:nvSpPr>
            <p:spPr>
              <a:xfrm>
                <a:off x="0" y="275349"/>
                <a:ext cx="8229599" cy="1036719"/>
              </a:xfrm>
              <a:prstGeom prst="rect">
                <a:avLst/>
              </a:prstGeom>
            </p:spPr>
            <p:style>
              <a:lnRef idx="0">
                <a:scrgbClr r="0" g="0" b="0"/>
              </a:lnRef>
              <a:fillRef idx="0">
                <a:scrgbClr r="0" g="0" b="0"/>
              </a:fillRef>
              <a:effectRef idx="0">
                <a:scrgbClr r="0" g="0" b="0"/>
              </a:effectRef>
              <a:fontRef idx="minor">
                <a:schemeClr val="lt1">
                  <a:hueOff val="0"/>
                  <a:satOff val="0"/>
                  <a:lumOff val="0"/>
                  <a:alphaOff val="0"/>
                </a:schemeClr>
              </a:fontRef>
            </p:style>
            <p:txBody>
              <a:bodyPr spcFirstLastPara="0" vert="horz" wrap="square" lIns="228600" tIns="228600" rIns="228600" bIns="228600" numCol="1" spcCol="1270" anchor="ctr" anchorCtr="0">
                <a:noAutofit/>
              </a:bodyPr>
              <a:lstStyle/>
              <a:p>
                <a:pPr lvl="0" algn="ctr" defTabSz="2667000" rtl="0">
                  <a:lnSpc>
                    <a:spcPct val="90000"/>
                  </a:lnSpc>
                  <a:spcBef>
                    <a:spcPct val="0"/>
                  </a:spcBef>
                  <a:spcAft>
                    <a:spcPct val="35000"/>
                  </a:spcAft>
                </a:pPr>
                <a:r>
                  <a:rPr lang="en-US" sz="4800" kern="1200" dirty="0" smtClean="0"/>
                  <a:t>The ASSURE Model</a:t>
                </a:r>
                <a:endParaRPr lang="en-US" sz="4800" kern="1200" dirty="0"/>
              </a:p>
            </p:txBody>
          </p:sp>
        </p:grpSp>
        <p:grpSp>
          <p:nvGrpSpPr>
            <p:cNvPr id="53" name="Group 52"/>
            <p:cNvGrpSpPr/>
            <p:nvPr/>
          </p:nvGrpSpPr>
          <p:grpSpPr>
            <a:xfrm>
              <a:off x="461218" y="1693068"/>
              <a:ext cx="1370260" cy="2755344"/>
              <a:chOff x="4018" y="1312068"/>
              <a:chExt cx="1370260" cy="2755344"/>
            </a:xfrm>
          </p:grpSpPr>
          <p:sp>
            <p:nvSpPr>
              <p:cNvPr id="70" name="Rectangle 69"/>
              <p:cNvSpPr/>
              <p:nvPr/>
            </p:nvSpPr>
            <p:spPr>
              <a:xfrm>
                <a:off x="4018" y="1312068"/>
                <a:ext cx="1370260" cy="2755344"/>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1" name="Rectangle 70"/>
              <p:cNvSpPr/>
              <p:nvPr/>
            </p:nvSpPr>
            <p:spPr>
              <a:xfrm>
                <a:off x="4018"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2000" b="1" kern="1200" dirty="0" smtClean="0"/>
                  <a:t>Analyze learners</a:t>
                </a:r>
                <a:endParaRPr lang="en-US" sz="2000" b="1" kern="1200" dirty="0"/>
              </a:p>
            </p:txBody>
          </p:sp>
        </p:grpSp>
        <p:grpSp>
          <p:nvGrpSpPr>
            <p:cNvPr id="54" name="Group 53"/>
            <p:cNvGrpSpPr/>
            <p:nvPr/>
          </p:nvGrpSpPr>
          <p:grpSpPr>
            <a:xfrm>
              <a:off x="1831478" y="1693068"/>
              <a:ext cx="1370260" cy="2755344"/>
              <a:chOff x="1374278" y="1312068"/>
              <a:chExt cx="1370260" cy="2755344"/>
            </a:xfrm>
          </p:grpSpPr>
          <p:sp>
            <p:nvSpPr>
              <p:cNvPr id="68" name="Rectangle 67"/>
              <p:cNvSpPr/>
              <p:nvPr/>
            </p:nvSpPr>
            <p:spPr>
              <a:xfrm>
                <a:off x="1374278" y="1312068"/>
                <a:ext cx="1370260" cy="2755344"/>
              </a:xfrm>
              <a:prstGeom prst="rect">
                <a:avLst/>
              </a:prstGeom>
            </p:spPr>
            <p:style>
              <a:lnRef idx="2">
                <a:schemeClr val="lt1">
                  <a:hueOff val="0"/>
                  <a:satOff val="0"/>
                  <a:lumOff val="0"/>
                  <a:alphaOff val="0"/>
                </a:schemeClr>
              </a:lnRef>
              <a:fillRef idx="1">
                <a:schemeClr val="accent5">
                  <a:hueOff val="3536936"/>
                  <a:satOff val="-14370"/>
                  <a:lumOff val="-3176"/>
                  <a:alphaOff val="0"/>
                </a:schemeClr>
              </a:fillRef>
              <a:effectRef idx="0">
                <a:schemeClr val="accent5">
                  <a:hueOff val="3536936"/>
                  <a:satOff val="-14370"/>
                  <a:lumOff val="-3176"/>
                  <a:alphaOff val="0"/>
                </a:schemeClr>
              </a:effectRef>
              <a:fontRef idx="minor">
                <a:schemeClr val="lt1"/>
              </a:fontRef>
            </p:style>
          </p:sp>
          <p:sp>
            <p:nvSpPr>
              <p:cNvPr id="69" name="Rectangle 68"/>
              <p:cNvSpPr/>
              <p:nvPr/>
            </p:nvSpPr>
            <p:spPr>
              <a:xfrm>
                <a:off x="1374278"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2000" b="1" kern="1200" dirty="0" smtClean="0"/>
                  <a:t>State objectives </a:t>
                </a:r>
                <a:endParaRPr lang="en-US" sz="2000" b="1" kern="1200" dirty="0"/>
              </a:p>
            </p:txBody>
          </p:sp>
        </p:grpSp>
        <p:grpSp>
          <p:nvGrpSpPr>
            <p:cNvPr id="55" name="Group 54"/>
            <p:cNvGrpSpPr/>
            <p:nvPr/>
          </p:nvGrpSpPr>
          <p:grpSpPr>
            <a:xfrm>
              <a:off x="3201739" y="1693068"/>
              <a:ext cx="1370260" cy="2755344"/>
              <a:chOff x="2744539" y="1312068"/>
              <a:chExt cx="1370260" cy="2755344"/>
            </a:xfrm>
          </p:grpSpPr>
          <p:sp>
            <p:nvSpPr>
              <p:cNvPr id="66" name="Rectangle 65"/>
              <p:cNvSpPr/>
              <p:nvPr/>
            </p:nvSpPr>
            <p:spPr>
              <a:xfrm>
                <a:off x="2744539" y="1312068"/>
                <a:ext cx="1370260" cy="2755344"/>
              </a:xfrm>
              <a:prstGeom prst="rect">
                <a:avLst/>
              </a:prstGeom>
            </p:spPr>
            <p:style>
              <a:lnRef idx="2">
                <a:schemeClr val="lt1">
                  <a:hueOff val="0"/>
                  <a:satOff val="0"/>
                  <a:lumOff val="0"/>
                  <a:alphaOff val="0"/>
                </a:schemeClr>
              </a:lnRef>
              <a:fillRef idx="1">
                <a:schemeClr val="accent5">
                  <a:hueOff val="7073872"/>
                  <a:satOff val="-28740"/>
                  <a:lumOff val="-6353"/>
                  <a:alphaOff val="0"/>
                </a:schemeClr>
              </a:fillRef>
              <a:effectRef idx="0">
                <a:schemeClr val="accent5">
                  <a:hueOff val="7073872"/>
                  <a:satOff val="-28740"/>
                  <a:lumOff val="-6353"/>
                  <a:alphaOff val="0"/>
                </a:schemeClr>
              </a:effectRef>
              <a:fontRef idx="minor">
                <a:schemeClr val="lt1"/>
              </a:fontRef>
            </p:style>
          </p:sp>
          <p:sp>
            <p:nvSpPr>
              <p:cNvPr id="67" name="Rectangle 66"/>
              <p:cNvSpPr/>
              <p:nvPr/>
            </p:nvSpPr>
            <p:spPr>
              <a:xfrm>
                <a:off x="2744539"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2000" b="1" kern="1200" dirty="0" smtClean="0"/>
                  <a:t>Select media &amp; materials</a:t>
                </a:r>
                <a:endParaRPr lang="en-US" sz="2000" b="1" kern="1200" dirty="0"/>
              </a:p>
            </p:txBody>
          </p:sp>
        </p:grpSp>
        <p:grpSp>
          <p:nvGrpSpPr>
            <p:cNvPr id="56" name="Group 55"/>
            <p:cNvGrpSpPr/>
            <p:nvPr/>
          </p:nvGrpSpPr>
          <p:grpSpPr>
            <a:xfrm>
              <a:off x="4572000" y="1693068"/>
              <a:ext cx="1370260" cy="2755344"/>
              <a:chOff x="4114800" y="1312068"/>
              <a:chExt cx="1370260" cy="2755344"/>
            </a:xfrm>
          </p:grpSpPr>
          <p:sp>
            <p:nvSpPr>
              <p:cNvPr id="64" name="Rectangle 63"/>
              <p:cNvSpPr/>
              <p:nvPr/>
            </p:nvSpPr>
            <p:spPr>
              <a:xfrm>
                <a:off x="4114800" y="1312068"/>
                <a:ext cx="1370260" cy="2755344"/>
              </a:xfrm>
              <a:prstGeom prst="rect">
                <a:avLst/>
              </a:prstGeom>
            </p:spPr>
            <p:style>
              <a:lnRef idx="2">
                <a:schemeClr val="lt1">
                  <a:hueOff val="0"/>
                  <a:satOff val="0"/>
                  <a:lumOff val="0"/>
                  <a:alphaOff val="0"/>
                </a:schemeClr>
              </a:lnRef>
              <a:fillRef idx="1">
                <a:schemeClr val="accent5">
                  <a:hueOff val="10610808"/>
                  <a:satOff val="-43111"/>
                  <a:lumOff val="-9529"/>
                  <a:alphaOff val="0"/>
                </a:schemeClr>
              </a:fillRef>
              <a:effectRef idx="0">
                <a:schemeClr val="accent5">
                  <a:hueOff val="10610808"/>
                  <a:satOff val="-43111"/>
                  <a:lumOff val="-9529"/>
                  <a:alphaOff val="0"/>
                </a:schemeClr>
              </a:effectRef>
              <a:fontRef idx="minor">
                <a:schemeClr val="lt1"/>
              </a:fontRef>
            </p:style>
          </p:sp>
          <p:sp>
            <p:nvSpPr>
              <p:cNvPr id="65" name="Rectangle 64"/>
              <p:cNvSpPr/>
              <p:nvPr/>
            </p:nvSpPr>
            <p:spPr>
              <a:xfrm>
                <a:off x="4114800"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2000" b="1" dirty="0"/>
                  <a:t>Utilize media &amp; materials</a:t>
                </a:r>
              </a:p>
            </p:txBody>
          </p:sp>
        </p:grpSp>
        <p:grpSp>
          <p:nvGrpSpPr>
            <p:cNvPr id="57" name="Group 56"/>
            <p:cNvGrpSpPr/>
            <p:nvPr/>
          </p:nvGrpSpPr>
          <p:grpSpPr>
            <a:xfrm>
              <a:off x="5942260" y="1693068"/>
              <a:ext cx="1370260" cy="2755344"/>
              <a:chOff x="5485060" y="1312068"/>
              <a:chExt cx="1370260" cy="2755344"/>
            </a:xfrm>
          </p:grpSpPr>
          <p:sp>
            <p:nvSpPr>
              <p:cNvPr id="62" name="Rectangle 61"/>
              <p:cNvSpPr/>
              <p:nvPr/>
            </p:nvSpPr>
            <p:spPr>
              <a:xfrm>
                <a:off x="5485060" y="1312068"/>
                <a:ext cx="1370260" cy="2755344"/>
              </a:xfrm>
              <a:prstGeom prst="rect">
                <a:avLst/>
              </a:prstGeom>
            </p:spPr>
            <p:style>
              <a:lnRef idx="2">
                <a:schemeClr val="lt1">
                  <a:hueOff val="0"/>
                  <a:satOff val="0"/>
                  <a:lumOff val="0"/>
                  <a:alphaOff val="0"/>
                </a:schemeClr>
              </a:lnRef>
              <a:fillRef idx="1">
                <a:schemeClr val="accent5">
                  <a:hueOff val="14147744"/>
                  <a:satOff val="-57481"/>
                  <a:lumOff val="-12706"/>
                  <a:alphaOff val="0"/>
                </a:schemeClr>
              </a:fillRef>
              <a:effectRef idx="0">
                <a:schemeClr val="accent5">
                  <a:hueOff val="14147744"/>
                  <a:satOff val="-57481"/>
                  <a:lumOff val="-12706"/>
                  <a:alphaOff val="0"/>
                </a:schemeClr>
              </a:effectRef>
              <a:fontRef idx="minor">
                <a:schemeClr val="lt1"/>
              </a:fontRef>
            </p:style>
          </p:sp>
          <p:sp>
            <p:nvSpPr>
              <p:cNvPr id="63" name="Rectangle 62"/>
              <p:cNvSpPr/>
              <p:nvPr/>
            </p:nvSpPr>
            <p:spPr>
              <a:xfrm>
                <a:off x="5485060"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b="1" kern="1200" dirty="0" smtClean="0"/>
                  <a:t>Require learner </a:t>
                </a:r>
                <a:r>
                  <a:rPr lang="en-US" sz="1600" b="1" kern="1200" dirty="0" smtClean="0"/>
                  <a:t>participation</a:t>
                </a:r>
                <a:endParaRPr lang="en-US" sz="1600" b="1" kern="1200" dirty="0"/>
              </a:p>
            </p:txBody>
          </p:sp>
        </p:grpSp>
        <p:grpSp>
          <p:nvGrpSpPr>
            <p:cNvPr id="58" name="Group 57"/>
            <p:cNvGrpSpPr/>
            <p:nvPr/>
          </p:nvGrpSpPr>
          <p:grpSpPr>
            <a:xfrm>
              <a:off x="7312521" y="1693068"/>
              <a:ext cx="1370260" cy="2755344"/>
              <a:chOff x="6855321" y="1312068"/>
              <a:chExt cx="1370260" cy="2755344"/>
            </a:xfrm>
          </p:grpSpPr>
          <p:sp>
            <p:nvSpPr>
              <p:cNvPr id="60" name="Rectangle 59"/>
              <p:cNvSpPr/>
              <p:nvPr/>
            </p:nvSpPr>
            <p:spPr>
              <a:xfrm>
                <a:off x="6855321" y="1312068"/>
                <a:ext cx="1370260" cy="2755344"/>
              </a:xfrm>
              <a:prstGeom prst="rect">
                <a:avLst/>
              </a:prstGeom>
            </p:spPr>
            <p:style>
              <a:lnRef idx="2">
                <a:schemeClr val="lt1">
                  <a:hueOff val="0"/>
                  <a:satOff val="0"/>
                  <a:lumOff val="0"/>
                  <a:alphaOff val="0"/>
                </a:schemeClr>
              </a:lnRef>
              <a:fillRef idx="1">
                <a:schemeClr val="accent5">
                  <a:hueOff val="17684680"/>
                  <a:satOff val="-71851"/>
                  <a:lumOff val="-15882"/>
                  <a:alphaOff val="0"/>
                </a:schemeClr>
              </a:fillRef>
              <a:effectRef idx="0">
                <a:schemeClr val="accent5">
                  <a:hueOff val="17684680"/>
                  <a:satOff val="-71851"/>
                  <a:lumOff val="-15882"/>
                  <a:alphaOff val="0"/>
                </a:schemeClr>
              </a:effectRef>
              <a:fontRef idx="minor">
                <a:schemeClr val="lt1"/>
              </a:fontRef>
            </p:style>
          </p:sp>
          <p:sp>
            <p:nvSpPr>
              <p:cNvPr id="61" name="Rectangle 60"/>
              <p:cNvSpPr/>
              <p:nvPr/>
            </p:nvSpPr>
            <p:spPr>
              <a:xfrm>
                <a:off x="6855321"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2000" b="1" kern="1200" dirty="0" smtClean="0"/>
                  <a:t>Evaluate and revise</a:t>
                </a:r>
                <a:endParaRPr lang="en-US" sz="2000" b="1" kern="1200" dirty="0"/>
              </a:p>
            </p:txBody>
          </p:sp>
        </p:grpSp>
        <p:sp>
          <p:nvSpPr>
            <p:cNvPr id="59" name="Rectangle 58"/>
            <p:cNvSpPr/>
            <p:nvPr/>
          </p:nvSpPr>
          <p:spPr>
            <a:xfrm>
              <a:off x="457200" y="4448413"/>
              <a:ext cx="8229599" cy="306149"/>
            </a:xfrm>
            <a:prstGeom prst="rect">
              <a:avLst/>
            </a:prstGeom>
          </p:spPr>
          <p:style>
            <a:lnRef idx="0">
              <a:schemeClr val="dk1">
                <a:hueOff val="0"/>
                <a:satOff val="0"/>
                <a:lumOff val="0"/>
                <a:alphaOff val="0"/>
              </a:schemeClr>
            </a:lnRef>
            <a:fillRef idx="1">
              <a:schemeClr val="accent5">
                <a:shade val="90000"/>
                <a:hueOff val="0"/>
                <a:satOff val="0"/>
                <a:lumOff val="0"/>
                <a:alphaOff val="0"/>
              </a:schemeClr>
            </a:fillRef>
            <a:effectRef idx="0">
              <a:schemeClr val="accent5">
                <a:shade val="9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29370342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371474" y="4983162"/>
            <a:ext cx="8467725" cy="461665"/>
          </a:xfrm>
          <a:prstGeom prst="rect">
            <a:avLst/>
          </a:prstGeom>
          <a:noFill/>
        </p:spPr>
        <p:txBody>
          <a:bodyPr wrap="square" rtlCol="0">
            <a:spAutoFit/>
          </a:bodyPr>
          <a:lstStyle/>
          <a:p>
            <a:r>
              <a:rPr lang="en-US" sz="2400" b="1" dirty="0" smtClean="0"/>
              <a:t>Select Media &amp; Materials</a:t>
            </a:r>
            <a:endParaRPr lang="en-US" sz="2400" b="1" dirty="0"/>
          </a:p>
        </p:txBody>
      </p:sp>
      <p:sp>
        <p:nvSpPr>
          <p:cNvPr id="27" name="TextBox 26"/>
          <p:cNvSpPr txBox="1"/>
          <p:nvPr/>
        </p:nvSpPr>
        <p:spPr>
          <a:xfrm>
            <a:off x="457200" y="5453757"/>
            <a:ext cx="8467725" cy="707886"/>
          </a:xfrm>
          <a:prstGeom prst="rect">
            <a:avLst/>
          </a:prstGeom>
          <a:noFill/>
        </p:spPr>
        <p:txBody>
          <a:bodyPr wrap="square" rtlCol="0">
            <a:spAutoFit/>
          </a:bodyPr>
          <a:lstStyle/>
          <a:p>
            <a:r>
              <a:rPr lang="en-US" sz="2000" dirty="0" smtClean="0"/>
              <a:t>Identify appropriate materials, including OER and any supplemental resources, to use or modify for the lesson or create new materials.</a:t>
            </a:r>
            <a:endParaRPr lang="en-US" sz="2000" dirty="0"/>
          </a:p>
        </p:txBody>
      </p:sp>
      <p:sp>
        <p:nvSpPr>
          <p:cNvPr id="2" name="Title 1"/>
          <p:cNvSpPr>
            <a:spLocks noGrp="1"/>
          </p:cNvSpPr>
          <p:nvPr>
            <p:ph type="title"/>
          </p:nvPr>
        </p:nvSpPr>
        <p:spPr/>
        <p:txBody>
          <a:bodyPr/>
          <a:lstStyle/>
          <a:p>
            <a:r>
              <a:rPr lang="en-US" dirty="0" smtClean="0"/>
              <a:t>5.1 Six </a:t>
            </a:r>
            <a:r>
              <a:rPr lang="en-US" dirty="0" smtClean="0"/>
              <a:t>Steps to ASSURE Learning</a:t>
            </a:r>
            <a:endParaRPr lang="en-US" dirty="0"/>
          </a:p>
        </p:txBody>
      </p:sp>
      <p:grpSp>
        <p:nvGrpSpPr>
          <p:cNvPr id="51" name="Group 50"/>
          <p:cNvGrpSpPr/>
          <p:nvPr/>
        </p:nvGrpSpPr>
        <p:grpSpPr>
          <a:xfrm>
            <a:off x="717458" y="1162140"/>
            <a:ext cx="7709084" cy="3544380"/>
            <a:chOff x="457200" y="656349"/>
            <a:chExt cx="8229599" cy="4098213"/>
          </a:xfrm>
        </p:grpSpPr>
        <p:grpSp>
          <p:nvGrpSpPr>
            <p:cNvPr id="52" name="Group 51"/>
            <p:cNvGrpSpPr/>
            <p:nvPr/>
          </p:nvGrpSpPr>
          <p:grpSpPr>
            <a:xfrm>
              <a:off x="457200" y="656349"/>
              <a:ext cx="8229599" cy="1036719"/>
              <a:chOff x="0" y="275349"/>
              <a:chExt cx="8229599" cy="1036719"/>
            </a:xfrm>
          </p:grpSpPr>
          <p:sp>
            <p:nvSpPr>
              <p:cNvPr id="72" name="Rectangle 71"/>
              <p:cNvSpPr/>
              <p:nvPr/>
            </p:nvSpPr>
            <p:spPr>
              <a:xfrm>
                <a:off x="0" y="275349"/>
                <a:ext cx="8229599" cy="1036719"/>
              </a:xfrm>
              <a:prstGeom prst="rect">
                <a:avLst/>
              </a:prstGeom>
            </p:spPr>
            <p:style>
              <a:lnRef idx="0">
                <a:schemeClr val="dk1">
                  <a:hueOff val="0"/>
                  <a:satOff val="0"/>
                  <a:lumOff val="0"/>
                  <a:alphaOff val="0"/>
                </a:schemeClr>
              </a:lnRef>
              <a:fillRef idx="1">
                <a:schemeClr val="accent5">
                  <a:shade val="90000"/>
                  <a:hueOff val="0"/>
                  <a:satOff val="0"/>
                  <a:lumOff val="0"/>
                  <a:alphaOff val="0"/>
                </a:schemeClr>
              </a:fillRef>
              <a:effectRef idx="0">
                <a:schemeClr val="accent5">
                  <a:shade val="90000"/>
                  <a:hueOff val="0"/>
                  <a:satOff val="0"/>
                  <a:lumOff val="0"/>
                  <a:alphaOff val="0"/>
                </a:schemeClr>
              </a:effectRef>
              <a:fontRef idx="minor">
                <a:schemeClr val="lt1">
                  <a:hueOff val="0"/>
                  <a:satOff val="0"/>
                  <a:lumOff val="0"/>
                  <a:alphaOff val="0"/>
                </a:schemeClr>
              </a:fontRef>
            </p:style>
          </p:sp>
          <p:sp>
            <p:nvSpPr>
              <p:cNvPr id="73" name="Rectangle 72"/>
              <p:cNvSpPr/>
              <p:nvPr/>
            </p:nvSpPr>
            <p:spPr>
              <a:xfrm>
                <a:off x="0" y="275349"/>
                <a:ext cx="8229599" cy="1036719"/>
              </a:xfrm>
              <a:prstGeom prst="rect">
                <a:avLst/>
              </a:prstGeom>
            </p:spPr>
            <p:style>
              <a:lnRef idx="0">
                <a:scrgbClr r="0" g="0" b="0"/>
              </a:lnRef>
              <a:fillRef idx="0">
                <a:scrgbClr r="0" g="0" b="0"/>
              </a:fillRef>
              <a:effectRef idx="0">
                <a:scrgbClr r="0" g="0" b="0"/>
              </a:effectRef>
              <a:fontRef idx="minor">
                <a:schemeClr val="lt1">
                  <a:hueOff val="0"/>
                  <a:satOff val="0"/>
                  <a:lumOff val="0"/>
                  <a:alphaOff val="0"/>
                </a:schemeClr>
              </a:fontRef>
            </p:style>
            <p:txBody>
              <a:bodyPr spcFirstLastPara="0" vert="horz" wrap="square" lIns="228600" tIns="228600" rIns="228600" bIns="228600" numCol="1" spcCol="1270" anchor="ctr" anchorCtr="0">
                <a:noAutofit/>
              </a:bodyPr>
              <a:lstStyle/>
              <a:p>
                <a:pPr lvl="0" algn="ctr" defTabSz="2667000" rtl="0">
                  <a:lnSpc>
                    <a:spcPct val="90000"/>
                  </a:lnSpc>
                  <a:spcBef>
                    <a:spcPct val="0"/>
                  </a:spcBef>
                  <a:spcAft>
                    <a:spcPct val="35000"/>
                  </a:spcAft>
                </a:pPr>
                <a:r>
                  <a:rPr lang="en-US" sz="4800" kern="1200" dirty="0" smtClean="0"/>
                  <a:t>The ASSURE Model</a:t>
                </a:r>
                <a:endParaRPr lang="en-US" sz="4800" kern="1200" dirty="0"/>
              </a:p>
            </p:txBody>
          </p:sp>
        </p:grpSp>
        <p:grpSp>
          <p:nvGrpSpPr>
            <p:cNvPr id="53" name="Group 52"/>
            <p:cNvGrpSpPr/>
            <p:nvPr/>
          </p:nvGrpSpPr>
          <p:grpSpPr>
            <a:xfrm>
              <a:off x="461218" y="1693068"/>
              <a:ext cx="1370260" cy="2755344"/>
              <a:chOff x="4018" y="1312068"/>
              <a:chExt cx="1370260" cy="2755344"/>
            </a:xfrm>
          </p:grpSpPr>
          <p:sp>
            <p:nvSpPr>
              <p:cNvPr id="70" name="Rectangle 69"/>
              <p:cNvSpPr/>
              <p:nvPr/>
            </p:nvSpPr>
            <p:spPr>
              <a:xfrm>
                <a:off x="4018" y="1312068"/>
                <a:ext cx="1370260" cy="2755344"/>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1" name="Rectangle 70"/>
              <p:cNvSpPr/>
              <p:nvPr/>
            </p:nvSpPr>
            <p:spPr>
              <a:xfrm>
                <a:off x="4018"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2000" b="1" kern="1200" dirty="0" smtClean="0"/>
                  <a:t>Analyze learners</a:t>
                </a:r>
                <a:endParaRPr lang="en-US" sz="2000" b="1" kern="1200" dirty="0"/>
              </a:p>
            </p:txBody>
          </p:sp>
        </p:grpSp>
        <p:grpSp>
          <p:nvGrpSpPr>
            <p:cNvPr id="54" name="Group 53"/>
            <p:cNvGrpSpPr/>
            <p:nvPr/>
          </p:nvGrpSpPr>
          <p:grpSpPr>
            <a:xfrm>
              <a:off x="1831478" y="1693068"/>
              <a:ext cx="1370260" cy="2755344"/>
              <a:chOff x="1374278" y="1312068"/>
              <a:chExt cx="1370260" cy="2755344"/>
            </a:xfrm>
          </p:grpSpPr>
          <p:sp>
            <p:nvSpPr>
              <p:cNvPr id="68" name="Rectangle 67"/>
              <p:cNvSpPr/>
              <p:nvPr/>
            </p:nvSpPr>
            <p:spPr>
              <a:xfrm>
                <a:off x="1374278" y="1312068"/>
                <a:ext cx="1370260" cy="2755344"/>
              </a:xfrm>
              <a:prstGeom prst="rect">
                <a:avLst/>
              </a:prstGeom>
            </p:spPr>
            <p:style>
              <a:lnRef idx="2">
                <a:schemeClr val="lt1">
                  <a:hueOff val="0"/>
                  <a:satOff val="0"/>
                  <a:lumOff val="0"/>
                  <a:alphaOff val="0"/>
                </a:schemeClr>
              </a:lnRef>
              <a:fillRef idx="1">
                <a:schemeClr val="accent5">
                  <a:hueOff val="3536936"/>
                  <a:satOff val="-14370"/>
                  <a:lumOff val="-3176"/>
                  <a:alphaOff val="0"/>
                </a:schemeClr>
              </a:fillRef>
              <a:effectRef idx="0">
                <a:schemeClr val="accent5">
                  <a:hueOff val="3536936"/>
                  <a:satOff val="-14370"/>
                  <a:lumOff val="-3176"/>
                  <a:alphaOff val="0"/>
                </a:schemeClr>
              </a:effectRef>
              <a:fontRef idx="minor">
                <a:schemeClr val="lt1"/>
              </a:fontRef>
            </p:style>
          </p:sp>
          <p:sp>
            <p:nvSpPr>
              <p:cNvPr id="69" name="Rectangle 68"/>
              <p:cNvSpPr/>
              <p:nvPr/>
            </p:nvSpPr>
            <p:spPr>
              <a:xfrm>
                <a:off x="1374278"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2000" b="1" kern="1200" dirty="0" smtClean="0"/>
                  <a:t>State objectives </a:t>
                </a:r>
                <a:endParaRPr lang="en-US" sz="2000" b="1" kern="1200" dirty="0"/>
              </a:p>
            </p:txBody>
          </p:sp>
        </p:grpSp>
        <p:grpSp>
          <p:nvGrpSpPr>
            <p:cNvPr id="55" name="Group 54"/>
            <p:cNvGrpSpPr/>
            <p:nvPr/>
          </p:nvGrpSpPr>
          <p:grpSpPr>
            <a:xfrm>
              <a:off x="3201739" y="1693068"/>
              <a:ext cx="1370260" cy="2755344"/>
              <a:chOff x="2744539" y="1312068"/>
              <a:chExt cx="1370260" cy="2755344"/>
            </a:xfrm>
          </p:grpSpPr>
          <p:sp>
            <p:nvSpPr>
              <p:cNvPr id="66" name="Rectangle 65"/>
              <p:cNvSpPr/>
              <p:nvPr/>
            </p:nvSpPr>
            <p:spPr>
              <a:xfrm>
                <a:off x="2744539" y="1312068"/>
                <a:ext cx="1370260" cy="2755344"/>
              </a:xfrm>
              <a:prstGeom prst="rect">
                <a:avLst/>
              </a:prstGeom>
            </p:spPr>
            <p:style>
              <a:lnRef idx="2">
                <a:schemeClr val="lt1">
                  <a:hueOff val="0"/>
                  <a:satOff val="0"/>
                  <a:lumOff val="0"/>
                  <a:alphaOff val="0"/>
                </a:schemeClr>
              </a:lnRef>
              <a:fillRef idx="1">
                <a:schemeClr val="accent5">
                  <a:hueOff val="7073872"/>
                  <a:satOff val="-28740"/>
                  <a:lumOff val="-6353"/>
                  <a:alphaOff val="0"/>
                </a:schemeClr>
              </a:fillRef>
              <a:effectRef idx="0">
                <a:schemeClr val="accent5">
                  <a:hueOff val="7073872"/>
                  <a:satOff val="-28740"/>
                  <a:lumOff val="-6353"/>
                  <a:alphaOff val="0"/>
                </a:schemeClr>
              </a:effectRef>
              <a:fontRef idx="minor">
                <a:schemeClr val="lt1"/>
              </a:fontRef>
            </p:style>
          </p:sp>
          <p:sp>
            <p:nvSpPr>
              <p:cNvPr id="67" name="Rectangle 66"/>
              <p:cNvSpPr/>
              <p:nvPr/>
            </p:nvSpPr>
            <p:spPr>
              <a:xfrm>
                <a:off x="2744539"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2000" b="1" kern="1200" dirty="0" smtClean="0"/>
                  <a:t>Select media &amp; materials</a:t>
                </a:r>
                <a:endParaRPr lang="en-US" sz="2000" b="1" kern="1200" dirty="0"/>
              </a:p>
            </p:txBody>
          </p:sp>
        </p:grpSp>
        <p:grpSp>
          <p:nvGrpSpPr>
            <p:cNvPr id="56" name="Group 55"/>
            <p:cNvGrpSpPr/>
            <p:nvPr/>
          </p:nvGrpSpPr>
          <p:grpSpPr>
            <a:xfrm>
              <a:off x="4572000" y="1693068"/>
              <a:ext cx="1370260" cy="2755344"/>
              <a:chOff x="4114800" y="1312068"/>
              <a:chExt cx="1370260" cy="2755344"/>
            </a:xfrm>
          </p:grpSpPr>
          <p:sp>
            <p:nvSpPr>
              <p:cNvPr id="64" name="Rectangle 63"/>
              <p:cNvSpPr/>
              <p:nvPr/>
            </p:nvSpPr>
            <p:spPr>
              <a:xfrm>
                <a:off x="4114800" y="1312068"/>
                <a:ext cx="1370260" cy="2755344"/>
              </a:xfrm>
              <a:prstGeom prst="rect">
                <a:avLst/>
              </a:prstGeom>
            </p:spPr>
            <p:style>
              <a:lnRef idx="2">
                <a:schemeClr val="lt1">
                  <a:hueOff val="0"/>
                  <a:satOff val="0"/>
                  <a:lumOff val="0"/>
                  <a:alphaOff val="0"/>
                </a:schemeClr>
              </a:lnRef>
              <a:fillRef idx="1">
                <a:schemeClr val="accent5">
                  <a:hueOff val="10610808"/>
                  <a:satOff val="-43111"/>
                  <a:lumOff val="-9529"/>
                  <a:alphaOff val="0"/>
                </a:schemeClr>
              </a:fillRef>
              <a:effectRef idx="0">
                <a:schemeClr val="accent5">
                  <a:hueOff val="10610808"/>
                  <a:satOff val="-43111"/>
                  <a:lumOff val="-9529"/>
                  <a:alphaOff val="0"/>
                </a:schemeClr>
              </a:effectRef>
              <a:fontRef idx="minor">
                <a:schemeClr val="lt1"/>
              </a:fontRef>
            </p:style>
          </p:sp>
          <p:sp>
            <p:nvSpPr>
              <p:cNvPr id="65" name="Rectangle 64"/>
              <p:cNvSpPr/>
              <p:nvPr/>
            </p:nvSpPr>
            <p:spPr>
              <a:xfrm>
                <a:off x="4114800"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2000" b="1" dirty="0"/>
                  <a:t>Utilize media &amp; materials</a:t>
                </a:r>
              </a:p>
            </p:txBody>
          </p:sp>
        </p:grpSp>
        <p:grpSp>
          <p:nvGrpSpPr>
            <p:cNvPr id="57" name="Group 56"/>
            <p:cNvGrpSpPr/>
            <p:nvPr/>
          </p:nvGrpSpPr>
          <p:grpSpPr>
            <a:xfrm>
              <a:off x="5942260" y="1693068"/>
              <a:ext cx="1370260" cy="2755344"/>
              <a:chOff x="5485060" y="1312068"/>
              <a:chExt cx="1370260" cy="2755344"/>
            </a:xfrm>
          </p:grpSpPr>
          <p:sp>
            <p:nvSpPr>
              <p:cNvPr id="62" name="Rectangle 61"/>
              <p:cNvSpPr/>
              <p:nvPr/>
            </p:nvSpPr>
            <p:spPr>
              <a:xfrm>
                <a:off x="5485060" y="1312068"/>
                <a:ext cx="1370260" cy="2755344"/>
              </a:xfrm>
              <a:prstGeom prst="rect">
                <a:avLst/>
              </a:prstGeom>
            </p:spPr>
            <p:style>
              <a:lnRef idx="2">
                <a:schemeClr val="lt1">
                  <a:hueOff val="0"/>
                  <a:satOff val="0"/>
                  <a:lumOff val="0"/>
                  <a:alphaOff val="0"/>
                </a:schemeClr>
              </a:lnRef>
              <a:fillRef idx="1">
                <a:schemeClr val="accent5">
                  <a:hueOff val="14147744"/>
                  <a:satOff val="-57481"/>
                  <a:lumOff val="-12706"/>
                  <a:alphaOff val="0"/>
                </a:schemeClr>
              </a:fillRef>
              <a:effectRef idx="0">
                <a:schemeClr val="accent5">
                  <a:hueOff val="14147744"/>
                  <a:satOff val="-57481"/>
                  <a:lumOff val="-12706"/>
                  <a:alphaOff val="0"/>
                </a:schemeClr>
              </a:effectRef>
              <a:fontRef idx="minor">
                <a:schemeClr val="lt1"/>
              </a:fontRef>
            </p:style>
          </p:sp>
          <p:sp>
            <p:nvSpPr>
              <p:cNvPr id="63" name="Rectangle 62"/>
              <p:cNvSpPr/>
              <p:nvPr/>
            </p:nvSpPr>
            <p:spPr>
              <a:xfrm>
                <a:off x="5485060"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b="1" kern="1200" dirty="0" smtClean="0"/>
                  <a:t>Require learner </a:t>
                </a:r>
                <a:r>
                  <a:rPr lang="en-US" sz="1600" b="1" kern="1200" dirty="0" smtClean="0"/>
                  <a:t>participation</a:t>
                </a:r>
                <a:endParaRPr lang="en-US" sz="1600" b="1" kern="1200" dirty="0"/>
              </a:p>
            </p:txBody>
          </p:sp>
        </p:grpSp>
        <p:grpSp>
          <p:nvGrpSpPr>
            <p:cNvPr id="58" name="Group 57"/>
            <p:cNvGrpSpPr/>
            <p:nvPr/>
          </p:nvGrpSpPr>
          <p:grpSpPr>
            <a:xfrm>
              <a:off x="7312521" y="1693068"/>
              <a:ext cx="1370260" cy="2755344"/>
              <a:chOff x="6855321" y="1312068"/>
              <a:chExt cx="1370260" cy="2755344"/>
            </a:xfrm>
          </p:grpSpPr>
          <p:sp>
            <p:nvSpPr>
              <p:cNvPr id="60" name="Rectangle 59"/>
              <p:cNvSpPr/>
              <p:nvPr/>
            </p:nvSpPr>
            <p:spPr>
              <a:xfrm>
                <a:off x="6855321" y="1312068"/>
                <a:ext cx="1370260" cy="2755344"/>
              </a:xfrm>
              <a:prstGeom prst="rect">
                <a:avLst/>
              </a:prstGeom>
            </p:spPr>
            <p:style>
              <a:lnRef idx="2">
                <a:schemeClr val="lt1">
                  <a:hueOff val="0"/>
                  <a:satOff val="0"/>
                  <a:lumOff val="0"/>
                  <a:alphaOff val="0"/>
                </a:schemeClr>
              </a:lnRef>
              <a:fillRef idx="1">
                <a:schemeClr val="accent5">
                  <a:hueOff val="17684680"/>
                  <a:satOff val="-71851"/>
                  <a:lumOff val="-15882"/>
                  <a:alphaOff val="0"/>
                </a:schemeClr>
              </a:fillRef>
              <a:effectRef idx="0">
                <a:schemeClr val="accent5">
                  <a:hueOff val="17684680"/>
                  <a:satOff val="-71851"/>
                  <a:lumOff val="-15882"/>
                  <a:alphaOff val="0"/>
                </a:schemeClr>
              </a:effectRef>
              <a:fontRef idx="minor">
                <a:schemeClr val="lt1"/>
              </a:fontRef>
            </p:style>
          </p:sp>
          <p:sp>
            <p:nvSpPr>
              <p:cNvPr id="61" name="Rectangle 60"/>
              <p:cNvSpPr/>
              <p:nvPr/>
            </p:nvSpPr>
            <p:spPr>
              <a:xfrm>
                <a:off x="6855321"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2000" b="1" kern="1200" dirty="0" smtClean="0"/>
                  <a:t>Evaluate and revise</a:t>
                </a:r>
                <a:endParaRPr lang="en-US" sz="2000" b="1" kern="1200" dirty="0"/>
              </a:p>
            </p:txBody>
          </p:sp>
        </p:grpSp>
        <p:sp>
          <p:nvSpPr>
            <p:cNvPr id="59" name="Rectangle 58"/>
            <p:cNvSpPr/>
            <p:nvPr/>
          </p:nvSpPr>
          <p:spPr>
            <a:xfrm>
              <a:off x="457200" y="4448413"/>
              <a:ext cx="8229599" cy="306149"/>
            </a:xfrm>
            <a:prstGeom prst="rect">
              <a:avLst/>
            </a:prstGeom>
          </p:spPr>
          <p:style>
            <a:lnRef idx="0">
              <a:schemeClr val="dk1">
                <a:hueOff val="0"/>
                <a:satOff val="0"/>
                <a:lumOff val="0"/>
                <a:alphaOff val="0"/>
              </a:schemeClr>
            </a:lnRef>
            <a:fillRef idx="1">
              <a:schemeClr val="accent5">
                <a:shade val="90000"/>
                <a:hueOff val="0"/>
                <a:satOff val="0"/>
                <a:lumOff val="0"/>
                <a:alphaOff val="0"/>
              </a:schemeClr>
            </a:fillRef>
            <a:effectRef idx="0">
              <a:schemeClr val="accent5">
                <a:shade val="9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9769321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371474" y="4693384"/>
            <a:ext cx="8467725" cy="461665"/>
          </a:xfrm>
          <a:prstGeom prst="rect">
            <a:avLst/>
          </a:prstGeom>
          <a:noFill/>
        </p:spPr>
        <p:txBody>
          <a:bodyPr wrap="square" rtlCol="0">
            <a:spAutoFit/>
          </a:bodyPr>
          <a:lstStyle/>
          <a:p>
            <a:r>
              <a:rPr lang="en-US" sz="2400" b="1" dirty="0" smtClean="0"/>
              <a:t>Utilize Media &amp; Materials</a:t>
            </a:r>
            <a:endParaRPr lang="en-US" sz="2400" b="1" dirty="0"/>
          </a:p>
        </p:txBody>
      </p:sp>
      <p:sp>
        <p:nvSpPr>
          <p:cNvPr id="27" name="TextBox 26"/>
          <p:cNvSpPr txBox="1"/>
          <p:nvPr/>
        </p:nvSpPr>
        <p:spPr>
          <a:xfrm>
            <a:off x="457200" y="5074384"/>
            <a:ext cx="8467725" cy="1631216"/>
          </a:xfrm>
          <a:prstGeom prst="rect">
            <a:avLst/>
          </a:prstGeom>
          <a:noFill/>
        </p:spPr>
        <p:txBody>
          <a:bodyPr wrap="square" rtlCol="0">
            <a:spAutoFit/>
          </a:bodyPr>
          <a:lstStyle/>
          <a:p>
            <a:r>
              <a:rPr lang="en-US" sz="2000" dirty="0" smtClean="0"/>
              <a:t>Preview and practice utilizing selected OER and other materials to determine how they will be used by students.  Adjust the lesson plan as needed </a:t>
            </a:r>
            <a:r>
              <a:rPr lang="en-US" sz="2000" dirty="0" smtClean="0">
                <a:solidFill>
                  <a:schemeClr val="accent5">
                    <a:lumMod val="50000"/>
                  </a:schemeClr>
                </a:solidFill>
              </a:rPr>
              <a:t>based</a:t>
            </a:r>
            <a:r>
              <a:rPr lang="en-US" sz="2000" dirty="0" smtClean="0"/>
              <a:t> on your preview of materials.  Prepare the learning environment, students, and materials, then begin the lesson.  Note</a:t>
            </a:r>
            <a:r>
              <a:rPr lang="en-US" sz="2000" dirty="0"/>
              <a:t>:  This step requires the teacher to use media and materials before teaching the lesson. </a:t>
            </a:r>
          </a:p>
        </p:txBody>
      </p:sp>
      <p:sp>
        <p:nvSpPr>
          <p:cNvPr id="2" name="Title 1"/>
          <p:cNvSpPr>
            <a:spLocks noGrp="1"/>
          </p:cNvSpPr>
          <p:nvPr>
            <p:ph type="title"/>
          </p:nvPr>
        </p:nvSpPr>
        <p:spPr/>
        <p:txBody>
          <a:bodyPr/>
          <a:lstStyle/>
          <a:p>
            <a:r>
              <a:rPr lang="en-US" dirty="0" smtClean="0"/>
              <a:t>5.1 Six </a:t>
            </a:r>
            <a:r>
              <a:rPr lang="en-US" dirty="0" smtClean="0"/>
              <a:t>Steps to ASSURE Learning</a:t>
            </a:r>
            <a:endParaRPr lang="en-US" dirty="0"/>
          </a:p>
        </p:txBody>
      </p:sp>
      <p:grpSp>
        <p:nvGrpSpPr>
          <p:cNvPr id="51" name="Group 50"/>
          <p:cNvGrpSpPr/>
          <p:nvPr/>
        </p:nvGrpSpPr>
        <p:grpSpPr>
          <a:xfrm>
            <a:off x="717458" y="1162140"/>
            <a:ext cx="7709084" cy="3544380"/>
            <a:chOff x="457200" y="656349"/>
            <a:chExt cx="8229599" cy="4098213"/>
          </a:xfrm>
        </p:grpSpPr>
        <p:grpSp>
          <p:nvGrpSpPr>
            <p:cNvPr id="52" name="Group 51"/>
            <p:cNvGrpSpPr/>
            <p:nvPr/>
          </p:nvGrpSpPr>
          <p:grpSpPr>
            <a:xfrm>
              <a:off x="457200" y="656349"/>
              <a:ext cx="8229599" cy="1036719"/>
              <a:chOff x="0" y="275349"/>
              <a:chExt cx="8229599" cy="1036719"/>
            </a:xfrm>
          </p:grpSpPr>
          <p:sp>
            <p:nvSpPr>
              <p:cNvPr id="72" name="Rectangle 71"/>
              <p:cNvSpPr/>
              <p:nvPr/>
            </p:nvSpPr>
            <p:spPr>
              <a:xfrm>
                <a:off x="0" y="275349"/>
                <a:ext cx="8229599" cy="1036719"/>
              </a:xfrm>
              <a:prstGeom prst="rect">
                <a:avLst/>
              </a:prstGeom>
            </p:spPr>
            <p:style>
              <a:lnRef idx="0">
                <a:schemeClr val="dk1">
                  <a:hueOff val="0"/>
                  <a:satOff val="0"/>
                  <a:lumOff val="0"/>
                  <a:alphaOff val="0"/>
                </a:schemeClr>
              </a:lnRef>
              <a:fillRef idx="1">
                <a:schemeClr val="accent5">
                  <a:shade val="90000"/>
                  <a:hueOff val="0"/>
                  <a:satOff val="0"/>
                  <a:lumOff val="0"/>
                  <a:alphaOff val="0"/>
                </a:schemeClr>
              </a:fillRef>
              <a:effectRef idx="0">
                <a:schemeClr val="accent5">
                  <a:shade val="90000"/>
                  <a:hueOff val="0"/>
                  <a:satOff val="0"/>
                  <a:lumOff val="0"/>
                  <a:alphaOff val="0"/>
                </a:schemeClr>
              </a:effectRef>
              <a:fontRef idx="minor">
                <a:schemeClr val="lt1">
                  <a:hueOff val="0"/>
                  <a:satOff val="0"/>
                  <a:lumOff val="0"/>
                  <a:alphaOff val="0"/>
                </a:schemeClr>
              </a:fontRef>
            </p:style>
          </p:sp>
          <p:sp>
            <p:nvSpPr>
              <p:cNvPr id="73" name="Rectangle 72"/>
              <p:cNvSpPr/>
              <p:nvPr/>
            </p:nvSpPr>
            <p:spPr>
              <a:xfrm>
                <a:off x="0" y="275349"/>
                <a:ext cx="8229599" cy="1036719"/>
              </a:xfrm>
              <a:prstGeom prst="rect">
                <a:avLst/>
              </a:prstGeom>
            </p:spPr>
            <p:style>
              <a:lnRef idx="0">
                <a:scrgbClr r="0" g="0" b="0"/>
              </a:lnRef>
              <a:fillRef idx="0">
                <a:scrgbClr r="0" g="0" b="0"/>
              </a:fillRef>
              <a:effectRef idx="0">
                <a:scrgbClr r="0" g="0" b="0"/>
              </a:effectRef>
              <a:fontRef idx="minor">
                <a:schemeClr val="lt1">
                  <a:hueOff val="0"/>
                  <a:satOff val="0"/>
                  <a:lumOff val="0"/>
                  <a:alphaOff val="0"/>
                </a:schemeClr>
              </a:fontRef>
            </p:style>
            <p:txBody>
              <a:bodyPr spcFirstLastPara="0" vert="horz" wrap="square" lIns="228600" tIns="228600" rIns="228600" bIns="228600" numCol="1" spcCol="1270" anchor="ctr" anchorCtr="0">
                <a:noAutofit/>
              </a:bodyPr>
              <a:lstStyle/>
              <a:p>
                <a:pPr lvl="0" algn="ctr" defTabSz="2667000" rtl="0">
                  <a:lnSpc>
                    <a:spcPct val="90000"/>
                  </a:lnSpc>
                  <a:spcBef>
                    <a:spcPct val="0"/>
                  </a:spcBef>
                  <a:spcAft>
                    <a:spcPct val="35000"/>
                  </a:spcAft>
                </a:pPr>
                <a:r>
                  <a:rPr lang="en-US" sz="4800" kern="1200" dirty="0" smtClean="0"/>
                  <a:t>The ASSURE Model</a:t>
                </a:r>
                <a:endParaRPr lang="en-US" sz="4800" kern="1200" dirty="0"/>
              </a:p>
            </p:txBody>
          </p:sp>
        </p:grpSp>
        <p:grpSp>
          <p:nvGrpSpPr>
            <p:cNvPr id="53" name="Group 52"/>
            <p:cNvGrpSpPr/>
            <p:nvPr/>
          </p:nvGrpSpPr>
          <p:grpSpPr>
            <a:xfrm>
              <a:off x="461218" y="1693068"/>
              <a:ext cx="1370260" cy="2755344"/>
              <a:chOff x="4018" y="1312068"/>
              <a:chExt cx="1370260" cy="2755344"/>
            </a:xfrm>
          </p:grpSpPr>
          <p:sp>
            <p:nvSpPr>
              <p:cNvPr id="70" name="Rectangle 69"/>
              <p:cNvSpPr/>
              <p:nvPr/>
            </p:nvSpPr>
            <p:spPr>
              <a:xfrm>
                <a:off x="4018" y="1312068"/>
                <a:ext cx="1370260" cy="2755344"/>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1" name="Rectangle 70"/>
              <p:cNvSpPr/>
              <p:nvPr/>
            </p:nvSpPr>
            <p:spPr>
              <a:xfrm>
                <a:off x="4018"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2000" b="1" kern="1200" dirty="0" smtClean="0"/>
                  <a:t>Analyze learners</a:t>
                </a:r>
                <a:endParaRPr lang="en-US" sz="2000" b="1" kern="1200" dirty="0"/>
              </a:p>
            </p:txBody>
          </p:sp>
        </p:grpSp>
        <p:grpSp>
          <p:nvGrpSpPr>
            <p:cNvPr id="54" name="Group 53"/>
            <p:cNvGrpSpPr/>
            <p:nvPr/>
          </p:nvGrpSpPr>
          <p:grpSpPr>
            <a:xfrm>
              <a:off x="1831478" y="1693068"/>
              <a:ext cx="1370260" cy="2755344"/>
              <a:chOff x="1374278" y="1312068"/>
              <a:chExt cx="1370260" cy="2755344"/>
            </a:xfrm>
          </p:grpSpPr>
          <p:sp>
            <p:nvSpPr>
              <p:cNvPr id="68" name="Rectangle 67"/>
              <p:cNvSpPr/>
              <p:nvPr/>
            </p:nvSpPr>
            <p:spPr>
              <a:xfrm>
                <a:off x="1374278" y="1312068"/>
                <a:ext cx="1370260" cy="2755344"/>
              </a:xfrm>
              <a:prstGeom prst="rect">
                <a:avLst/>
              </a:prstGeom>
            </p:spPr>
            <p:style>
              <a:lnRef idx="2">
                <a:schemeClr val="lt1">
                  <a:hueOff val="0"/>
                  <a:satOff val="0"/>
                  <a:lumOff val="0"/>
                  <a:alphaOff val="0"/>
                </a:schemeClr>
              </a:lnRef>
              <a:fillRef idx="1">
                <a:schemeClr val="accent5">
                  <a:hueOff val="3536936"/>
                  <a:satOff val="-14370"/>
                  <a:lumOff val="-3176"/>
                  <a:alphaOff val="0"/>
                </a:schemeClr>
              </a:fillRef>
              <a:effectRef idx="0">
                <a:schemeClr val="accent5">
                  <a:hueOff val="3536936"/>
                  <a:satOff val="-14370"/>
                  <a:lumOff val="-3176"/>
                  <a:alphaOff val="0"/>
                </a:schemeClr>
              </a:effectRef>
              <a:fontRef idx="minor">
                <a:schemeClr val="lt1"/>
              </a:fontRef>
            </p:style>
          </p:sp>
          <p:sp>
            <p:nvSpPr>
              <p:cNvPr id="69" name="Rectangle 68"/>
              <p:cNvSpPr/>
              <p:nvPr/>
            </p:nvSpPr>
            <p:spPr>
              <a:xfrm>
                <a:off x="1374278"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2000" b="1" kern="1200" dirty="0" smtClean="0"/>
                  <a:t>State objectives </a:t>
                </a:r>
                <a:endParaRPr lang="en-US" sz="2000" b="1" kern="1200" dirty="0"/>
              </a:p>
            </p:txBody>
          </p:sp>
        </p:grpSp>
        <p:grpSp>
          <p:nvGrpSpPr>
            <p:cNvPr id="55" name="Group 54"/>
            <p:cNvGrpSpPr/>
            <p:nvPr/>
          </p:nvGrpSpPr>
          <p:grpSpPr>
            <a:xfrm>
              <a:off x="3201739" y="1693068"/>
              <a:ext cx="1370260" cy="2755344"/>
              <a:chOff x="2744539" y="1312068"/>
              <a:chExt cx="1370260" cy="2755344"/>
            </a:xfrm>
          </p:grpSpPr>
          <p:sp>
            <p:nvSpPr>
              <p:cNvPr id="66" name="Rectangle 65"/>
              <p:cNvSpPr/>
              <p:nvPr/>
            </p:nvSpPr>
            <p:spPr>
              <a:xfrm>
                <a:off x="2744539" y="1312068"/>
                <a:ext cx="1370260" cy="2755344"/>
              </a:xfrm>
              <a:prstGeom prst="rect">
                <a:avLst/>
              </a:prstGeom>
            </p:spPr>
            <p:style>
              <a:lnRef idx="2">
                <a:schemeClr val="lt1">
                  <a:hueOff val="0"/>
                  <a:satOff val="0"/>
                  <a:lumOff val="0"/>
                  <a:alphaOff val="0"/>
                </a:schemeClr>
              </a:lnRef>
              <a:fillRef idx="1">
                <a:schemeClr val="accent5">
                  <a:hueOff val="7073872"/>
                  <a:satOff val="-28740"/>
                  <a:lumOff val="-6353"/>
                  <a:alphaOff val="0"/>
                </a:schemeClr>
              </a:fillRef>
              <a:effectRef idx="0">
                <a:schemeClr val="accent5">
                  <a:hueOff val="7073872"/>
                  <a:satOff val="-28740"/>
                  <a:lumOff val="-6353"/>
                  <a:alphaOff val="0"/>
                </a:schemeClr>
              </a:effectRef>
              <a:fontRef idx="minor">
                <a:schemeClr val="lt1"/>
              </a:fontRef>
            </p:style>
          </p:sp>
          <p:sp>
            <p:nvSpPr>
              <p:cNvPr id="67" name="Rectangle 66"/>
              <p:cNvSpPr/>
              <p:nvPr/>
            </p:nvSpPr>
            <p:spPr>
              <a:xfrm>
                <a:off x="2744539"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2000" b="1" kern="1200" dirty="0" smtClean="0"/>
                  <a:t>Select media &amp; materials</a:t>
                </a:r>
                <a:endParaRPr lang="en-US" sz="2000" b="1" kern="1200" dirty="0"/>
              </a:p>
            </p:txBody>
          </p:sp>
        </p:grpSp>
        <p:grpSp>
          <p:nvGrpSpPr>
            <p:cNvPr id="56" name="Group 55"/>
            <p:cNvGrpSpPr/>
            <p:nvPr/>
          </p:nvGrpSpPr>
          <p:grpSpPr>
            <a:xfrm>
              <a:off x="4572000" y="1693068"/>
              <a:ext cx="1370260" cy="2755344"/>
              <a:chOff x="4114800" y="1312068"/>
              <a:chExt cx="1370260" cy="2755344"/>
            </a:xfrm>
          </p:grpSpPr>
          <p:sp>
            <p:nvSpPr>
              <p:cNvPr id="64" name="Rectangle 63"/>
              <p:cNvSpPr/>
              <p:nvPr/>
            </p:nvSpPr>
            <p:spPr>
              <a:xfrm>
                <a:off x="4114800" y="1312068"/>
                <a:ext cx="1370260" cy="2755344"/>
              </a:xfrm>
              <a:prstGeom prst="rect">
                <a:avLst/>
              </a:prstGeom>
            </p:spPr>
            <p:style>
              <a:lnRef idx="2">
                <a:schemeClr val="lt1">
                  <a:hueOff val="0"/>
                  <a:satOff val="0"/>
                  <a:lumOff val="0"/>
                  <a:alphaOff val="0"/>
                </a:schemeClr>
              </a:lnRef>
              <a:fillRef idx="1">
                <a:schemeClr val="accent5">
                  <a:hueOff val="10610808"/>
                  <a:satOff val="-43111"/>
                  <a:lumOff val="-9529"/>
                  <a:alphaOff val="0"/>
                </a:schemeClr>
              </a:fillRef>
              <a:effectRef idx="0">
                <a:schemeClr val="accent5">
                  <a:hueOff val="10610808"/>
                  <a:satOff val="-43111"/>
                  <a:lumOff val="-9529"/>
                  <a:alphaOff val="0"/>
                </a:schemeClr>
              </a:effectRef>
              <a:fontRef idx="minor">
                <a:schemeClr val="lt1"/>
              </a:fontRef>
            </p:style>
          </p:sp>
          <p:sp>
            <p:nvSpPr>
              <p:cNvPr id="65" name="Rectangle 64"/>
              <p:cNvSpPr/>
              <p:nvPr/>
            </p:nvSpPr>
            <p:spPr>
              <a:xfrm>
                <a:off x="4114800"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2000" b="1" dirty="0"/>
                  <a:t>Utilize media &amp; materials</a:t>
                </a:r>
              </a:p>
            </p:txBody>
          </p:sp>
        </p:grpSp>
        <p:grpSp>
          <p:nvGrpSpPr>
            <p:cNvPr id="57" name="Group 56"/>
            <p:cNvGrpSpPr/>
            <p:nvPr/>
          </p:nvGrpSpPr>
          <p:grpSpPr>
            <a:xfrm>
              <a:off x="5942260" y="1693068"/>
              <a:ext cx="1370260" cy="2755344"/>
              <a:chOff x="5485060" y="1312068"/>
              <a:chExt cx="1370260" cy="2755344"/>
            </a:xfrm>
          </p:grpSpPr>
          <p:sp>
            <p:nvSpPr>
              <p:cNvPr id="62" name="Rectangle 61"/>
              <p:cNvSpPr/>
              <p:nvPr/>
            </p:nvSpPr>
            <p:spPr>
              <a:xfrm>
                <a:off x="5485060" y="1312068"/>
                <a:ext cx="1370260" cy="2755344"/>
              </a:xfrm>
              <a:prstGeom prst="rect">
                <a:avLst/>
              </a:prstGeom>
            </p:spPr>
            <p:style>
              <a:lnRef idx="2">
                <a:schemeClr val="lt1">
                  <a:hueOff val="0"/>
                  <a:satOff val="0"/>
                  <a:lumOff val="0"/>
                  <a:alphaOff val="0"/>
                </a:schemeClr>
              </a:lnRef>
              <a:fillRef idx="1">
                <a:schemeClr val="accent5">
                  <a:hueOff val="14147744"/>
                  <a:satOff val="-57481"/>
                  <a:lumOff val="-12706"/>
                  <a:alphaOff val="0"/>
                </a:schemeClr>
              </a:fillRef>
              <a:effectRef idx="0">
                <a:schemeClr val="accent5">
                  <a:hueOff val="14147744"/>
                  <a:satOff val="-57481"/>
                  <a:lumOff val="-12706"/>
                  <a:alphaOff val="0"/>
                </a:schemeClr>
              </a:effectRef>
              <a:fontRef idx="minor">
                <a:schemeClr val="lt1"/>
              </a:fontRef>
            </p:style>
          </p:sp>
          <p:sp>
            <p:nvSpPr>
              <p:cNvPr id="63" name="Rectangle 62"/>
              <p:cNvSpPr/>
              <p:nvPr/>
            </p:nvSpPr>
            <p:spPr>
              <a:xfrm>
                <a:off x="5485060"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b="1" kern="1200" dirty="0" smtClean="0"/>
                  <a:t>Require learner </a:t>
                </a:r>
                <a:r>
                  <a:rPr lang="en-US" sz="1600" b="1" kern="1200" dirty="0" smtClean="0"/>
                  <a:t>participation</a:t>
                </a:r>
                <a:endParaRPr lang="en-US" sz="1600" b="1" kern="1200" dirty="0"/>
              </a:p>
            </p:txBody>
          </p:sp>
        </p:grpSp>
        <p:grpSp>
          <p:nvGrpSpPr>
            <p:cNvPr id="58" name="Group 57"/>
            <p:cNvGrpSpPr/>
            <p:nvPr/>
          </p:nvGrpSpPr>
          <p:grpSpPr>
            <a:xfrm>
              <a:off x="7312521" y="1693068"/>
              <a:ext cx="1370260" cy="2755344"/>
              <a:chOff x="6855321" y="1312068"/>
              <a:chExt cx="1370260" cy="2755344"/>
            </a:xfrm>
          </p:grpSpPr>
          <p:sp>
            <p:nvSpPr>
              <p:cNvPr id="60" name="Rectangle 59"/>
              <p:cNvSpPr/>
              <p:nvPr/>
            </p:nvSpPr>
            <p:spPr>
              <a:xfrm>
                <a:off x="6855321" y="1312068"/>
                <a:ext cx="1370260" cy="2755344"/>
              </a:xfrm>
              <a:prstGeom prst="rect">
                <a:avLst/>
              </a:prstGeom>
            </p:spPr>
            <p:style>
              <a:lnRef idx="2">
                <a:schemeClr val="lt1">
                  <a:hueOff val="0"/>
                  <a:satOff val="0"/>
                  <a:lumOff val="0"/>
                  <a:alphaOff val="0"/>
                </a:schemeClr>
              </a:lnRef>
              <a:fillRef idx="1">
                <a:schemeClr val="accent5">
                  <a:hueOff val="17684680"/>
                  <a:satOff val="-71851"/>
                  <a:lumOff val="-15882"/>
                  <a:alphaOff val="0"/>
                </a:schemeClr>
              </a:fillRef>
              <a:effectRef idx="0">
                <a:schemeClr val="accent5">
                  <a:hueOff val="17684680"/>
                  <a:satOff val="-71851"/>
                  <a:lumOff val="-15882"/>
                  <a:alphaOff val="0"/>
                </a:schemeClr>
              </a:effectRef>
              <a:fontRef idx="minor">
                <a:schemeClr val="lt1"/>
              </a:fontRef>
            </p:style>
          </p:sp>
          <p:sp>
            <p:nvSpPr>
              <p:cNvPr id="61" name="Rectangle 60"/>
              <p:cNvSpPr/>
              <p:nvPr/>
            </p:nvSpPr>
            <p:spPr>
              <a:xfrm>
                <a:off x="6855321"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2000" b="1" kern="1200" dirty="0" smtClean="0"/>
                  <a:t>Evaluate and revise</a:t>
                </a:r>
                <a:endParaRPr lang="en-US" sz="2000" b="1" kern="1200" dirty="0"/>
              </a:p>
            </p:txBody>
          </p:sp>
        </p:grpSp>
        <p:sp>
          <p:nvSpPr>
            <p:cNvPr id="59" name="Rectangle 58"/>
            <p:cNvSpPr/>
            <p:nvPr/>
          </p:nvSpPr>
          <p:spPr>
            <a:xfrm>
              <a:off x="457200" y="4448413"/>
              <a:ext cx="8229599" cy="306149"/>
            </a:xfrm>
            <a:prstGeom prst="rect">
              <a:avLst/>
            </a:prstGeom>
          </p:spPr>
          <p:style>
            <a:lnRef idx="0">
              <a:schemeClr val="dk1">
                <a:hueOff val="0"/>
                <a:satOff val="0"/>
                <a:lumOff val="0"/>
                <a:alphaOff val="0"/>
              </a:schemeClr>
            </a:lnRef>
            <a:fillRef idx="1">
              <a:schemeClr val="accent5">
                <a:shade val="90000"/>
                <a:hueOff val="0"/>
                <a:satOff val="0"/>
                <a:lumOff val="0"/>
                <a:alphaOff val="0"/>
              </a:schemeClr>
            </a:fillRef>
            <a:effectRef idx="0">
              <a:schemeClr val="accent5">
                <a:shade val="9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1720258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381000" y="4953000"/>
            <a:ext cx="8467725" cy="461665"/>
          </a:xfrm>
          <a:prstGeom prst="rect">
            <a:avLst/>
          </a:prstGeom>
          <a:noFill/>
        </p:spPr>
        <p:txBody>
          <a:bodyPr wrap="square" rtlCol="0">
            <a:spAutoFit/>
          </a:bodyPr>
          <a:lstStyle/>
          <a:p>
            <a:r>
              <a:rPr lang="en-US" sz="2400" b="1" dirty="0" smtClean="0"/>
              <a:t>Require Learner Participation</a:t>
            </a:r>
            <a:endParaRPr lang="en-US" sz="2400" b="1" dirty="0"/>
          </a:p>
        </p:txBody>
      </p:sp>
      <p:sp>
        <p:nvSpPr>
          <p:cNvPr id="27" name="TextBox 26"/>
          <p:cNvSpPr txBox="1"/>
          <p:nvPr/>
        </p:nvSpPr>
        <p:spPr>
          <a:xfrm>
            <a:off x="466726" y="5423595"/>
            <a:ext cx="8467725" cy="1015663"/>
          </a:xfrm>
          <a:prstGeom prst="rect">
            <a:avLst/>
          </a:prstGeom>
          <a:noFill/>
        </p:spPr>
        <p:txBody>
          <a:bodyPr wrap="square" rtlCol="0">
            <a:spAutoFit/>
          </a:bodyPr>
          <a:lstStyle/>
          <a:p>
            <a:r>
              <a:rPr lang="en-US" sz="2000" dirty="0" smtClean="0"/>
              <a:t>Provide learners with an opportunity to practice and apply what they’ve learned through the use of OER and other materials. Observe or monitor student performance and provide feedback to help students meet the lesson objectives.</a:t>
            </a:r>
            <a:endParaRPr lang="en-US" sz="2000" dirty="0"/>
          </a:p>
        </p:txBody>
      </p:sp>
      <p:sp>
        <p:nvSpPr>
          <p:cNvPr id="2" name="Title 1"/>
          <p:cNvSpPr>
            <a:spLocks noGrp="1"/>
          </p:cNvSpPr>
          <p:nvPr>
            <p:ph type="title"/>
          </p:nvPr>
        </p:nvSpPr>
        <p:spPr/>
        <p:txBody>
          <a:bodyPr/>
          <a:lstStyle/>
          <a:p>
            <a:r>
              <a:rPr lang="en-US" dirty="0" smtClean="0"/>
              <a:t>5.1 Six </a:t>
            </a:r>
            <a:r>
              <a:rPr lang="en-US" dirty="0" smtClean="0"/>
              <a:t>Steps to ASSURE Learning</a:t>
            </a:r>
            <a:endParaRPr lang="en-US" dirty="0"/>
          </a:p>
        </p:txBody>
      </p:sp>
      <p:grpSp>
        <p:nvGrpSpPr>
          <p:cNvPr id="51" name="Group 50"/>
          <p:cNvGrpSpPr/>
          <p:nvPr/>
        </p:nvGrpSpPr>
        <p:grpSpPr>
          <a:xfrm>
            <a:off x="717458" y="1162140"/>
            <a:ext cx="7709084" cy="3544380"/>
            <a:chOff x="457200" y="656349"/>
            <a:chExt cx="8229599" cy="4098213"/>
          </a:xfrm>
        </p:grpSpPr>
        <p:grpSp>
          <p:nvGrpSpPr>
            <p:cNvPr id="52" name="Group 51"/>
            <p:cNvGrpSpPr/>
            <p:nvPr/>
          </p:nvGrpSpPr>
          <p:grpSpPr>
            <a:xfrm>
              <a:off x="457200" y="656349"/>
              <a:ext cx="8229599" cy="1036719"/>
              <a:chOff x="0" y="275349"/>
              <a:chExt cx="8229599" cy="1036719"/>
            </a:xfrm>
          </p:grpSpPr>
          <p:sp>
            <p:nvSpPr>
              <p:cNvPr id="72" name="Rectangle 71"/>
              <p:cNvSpPr/>
              <p:nvPr/>
            </p:nvSpPr>
            <p:spPr>
              <a:xfrm>
                <a:off x="0" y="275349"/>
                <a:ext cx="8229599" cy="1036719"/>
              </a:xfrm>
              <a:prstGeom prst="rect">
                <a:avLst/>
              </a:prstGeom>
            </p:spPr>
            <p:style>
              <a:lnRef idx="0">
                <a:schemeClr val="dk1">
                  <a:hueOff val="0"/>
                  <a:satOff val="0"/>
                  <a:lumOff val="0"/>
                  <a:alphaOff val="0"/>
                </a:schemeClr>
              </a:lnRef>
              <a:fillRef idx="1">
                <a:schemeClr val="accent5">
                  <a:shade val="90000"/>
                  <a:hueOff val="0"/>
                  <a:satOff val="0"/>
                  <a:lumOff val="0"/>
                  <a:alphaOff val="0"/>
                </a:schemeClr>
              </a:fillRef>
              <a:effectRef idx="0">
                <a:schemeClr val="accent5">
                  <a:shade val="90000"/>
                  <a:hueOff val="0"/>
                  <a:satOff val="0"/>
                  <a:lumOff val="0"/>
                  <a:alphaOff val="0"/>
                </a:schemeClr>
              </a:effectRef>
              <a:fontRef idx="minor">
                <a:schemeClr val="lt1">
                  <a:hueOff val="0"/>
                  <a:satOff val="0"/>
                  <a:lumOff val="0"/>
                  <a:alphaOff val="0"/>
                </a:schemeClr>
              </a:fontRef>
            </p:style>
          </p:sp>
          <p:sp>
            <p:nvSpPr>
              <p:cNvPr id="73" name="Rectangle 72"/>
              <p:cNvSpPr/>
              <p:nvPr/>
            </p:nvSpPr>
            <p:spPr>
              <a:xfrm>
                <a:off x="0" y="275349"/>
                <a:ext cx="8229599" cy="1036719"/>
              </a:xfrm>
              <a:prstGeom prst="rect">
                <a:avLst/>
              </a:prstGeom>
            </p:spPr>
            <p:style>
              <a:lnRef idx="0">
                <a:scrgbClr r="0" g="0" b="0"/>
              </a:lnRef>
              <a:fillRef idx="0">
                <a:scrgbClr r="0" g="0" b="0"/>
              </a:fillRef>
              <a:effectRef idx="0">
                <a:scrgbClr r="0" g="0" b="0"/>
              </a:effectRef>
              <a:fontRef idx="minor">
                <a:schemeClr val="lt1">
                  <a:hueOff val="0"/>
                  <a:satOff val="0"/>
                  <a:lumOff val="0"/>
                  <a:alphaOff val="0"/>
                </a:schemeClr>
              </a:fontRef>
            </p:style>
            <p:txBody>
              <a:bodyPr spcFirstLastPara="0" vert="horz" wrap="square" lIns="228600" tIns="228600" rIns="228600" bIns="228600" numCol="1" spcCol="1270" anchor="ctr" anchorCtr="0">
                <a:noAutofit/>
              </a:bodyPr>
              <a:lstStyle/>
              <a:p>
                <a:pPr lvl="0" algn="ctr" defTabSz="2667000" rtl="0">
                  <a:lnSpc>
                    <a:spcPct val="90000"/>
                  </a:lnSpc>
                  <a:spcBef>
                    <a:spcPct val="0"/>
                  </a:spcBef>
                  <a:spcAft>
                    <a:spcPct val="35000"/>
                  </a:spcAft>
                </a:pPr>
                <a:r>
                  <a:rPr lang="en-US" sz="4800" kern="1200" dirty="0" smtClean="0"/>
                  <a:t>The ASSURE Model</a:t>
                </a:r>
                <a:endParaRPr lang="en-US" sz="4800" kern="1200" dirty="0"/>
              </a:p>
            </p:txBody>
          </p:sp>
        </p:grpSp>
        <p:grpSp>
          <p:nvGrpSpPr>
            <p:cNvPr id="53" name="Group 52"/>
            <p:cNvGrpSpPr/>
            <p:nvPr/>
          </p:nvGrpSpPr>
          <p:grpSpPr>
            <a:xfrm>
              <a:off x="461218" y="1693068"/>
              <a:ext cx="1370260" cy="2755344"/>
              <a:chOff x="4018" y="1312068"/>
              <a:chExt cx="1370260" cy="2755344"/>
            </a:xfrm>
          </p:grpSpPr>
          <p:sp>
            <p:nvSpPr>
              <p:cNvPr id="70" name="Rectangle 69"/>
              <p:cNvSpPr/>
              <p:nvPr/>
            </p:nvSpPr>
            <p:spPr>
              <a:xfrm>
                <a:off x="4018" y="1312068"/>
                <a:ext cx="1370260" cy="2755344"/>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1" name="Rectangle 70"/>
              <p:cNvSpPr/>
              <p:nvPr/>
            </p:nvSpPr>
            <p:spPr>
              <a:xfrm>
                <a:off x="4018"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2000" b="1" kern="1200" dirty="0" smtClean="0"/>
                  <a:t>Analyze learners</a:t>
                </a:r>
                <a:endParaRPr lang="en-US" sz="2000" b="1" kern="1200" dirty="0"/>
              </a:p>
            </p:txBody>
          </p:sp>
        </p:grpSp>
        <p:grpSp>
          <p:nvGrpSpPr>
            <p:cNvPr id="54" name="Group 53"/>
            <p:cNvGrpSpPr/>
            <p:nvPr/>
          </p:nvGrpSpPr>
          <p:grpSpPr>
            <a:xfrm>
              <a:off x="1831478" y="1693068"/>
              <a:ext cx="1370260" cy="2755344"/>
              <a:chOff x="1374278" y="1312068"/>
              <a:chExt cx="1370260" cy="2755344"/>
            </a:xfrm>
          </p:grpSpPr>
          <p:sp>
            <p:nvSpPr>
              <p:cNvPr id="68" name="Rectangle 67"/>
              <p:cNvSpPr/>
              <p:nvPr/>
            </p:nvSpPr>
            <p:spPr>
              <a:xfrm>
                <a:off x="1374278" y="1312068"/>
                <a:ext cx="1370260" cy="2755344"/>
              </a:xfrm>
              <a:prstGeom prst="rect">
                <a:avLst/>
              </a:prstGeom>
            </p:spPr>
            <p:style>
              <a:lnRef idx="2">
                <a:schemeClr val="lt1">
                  <a:hueOff val="0"/>
                  <a:satOff val="0"/>
                  <a:lumOff val="0"/>
                  <a:alphaOff val="0"/>
                </a:schemeClr>
              </a:lnRef>
              <a:fillRef idx="1">
                <a:schemeClr val="accent5">
                  <a:hueOff val="3536936"/>
                  <a:satOff val="-14370"/>
                  <a:lumOff val="-3176"/>
                  <a:alphaOff val="0"/>
                </a:schemeClr>
              </a:fillRef>
              <a:effectRef idx="0">
                <a:schemeClr val="accent5">
                  <a:hueOff val="3536936"/>
                  <a:satOff val="-14370"/>
                  <a:lumOff val="-3176"/>
                  <a:alphaOff val="0"/>
                </a:schemeClr>
              </a:effectRef>
              <a:fontRef idx="minor">
                <a:schemeClr val="lt1"/>
              </a:fontRef>
            </p:style>
          </p:sp>
          <p:sp>
            <p:nvSpPr>
              <p:cNvPr id="69" name="Rectangle 68"/>
              <p:cNvSpPr/>
              <p:nvPr/>
            </p:nvSpPr>
            <p:spPr>
              <a:xfrm>
                <a:off x="1374278"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2000" b="1" kern="1200" dirty="0" smtClean="0"/>
                  <a:t>State objectives </a:t>
                </a:r>
                <a:endParaRPr lang="en-US" sz="2000" b="1" kern="1200" dirty="0"/>
              </a:p>
            </p:txBody>
          </p:sp>
        </p:grpSp>
        <p:grpSp>
          <p:nvGrpSpPr>
            <p:cNvPr id="55" name="Group 54"/>
            <p:cNvGrpSpPr/>
            <p:nvPr/>
          </p:nvGrpSpPr>
          <p:grpSpPr>
            <a:xfrm>
              <a:off x="3201739" y="1693068"/>
              <a:ext cx="1370260" cy="2755344"/>
              <a:chOff x="2744539" y="1312068"/>
              <a:chExt cx="1370260" cy="2755344"/>
            </a:xfrm>
          </p:grpSpPr>
          <p:sp>
            <p:nvSpPr>
              <p:cNvPr id="66" name="Rectangle 65"/>
              <p:cNvSpPr/>
              <p:nvPr/>
            </p:nvSpPr>
            <p:spPr>
              <a:xfrm>
                <a:off x="2744539" y="1312068"/>
                <a:ext cx="1370260" cy="2755344"/>
              </a:xfrm>
              <a:prstGeom prst="rect">
                <a:avLst/>
              </a:prstGeom>
            </p:spPr>
            <p:style>
              <a:lnRef idx="2">
                <a:schemeClr val="lt1">
                  <a:hueOff val="0"/>
                  <a:satOff val="0"/>
                  <a:lumOff val="0"/>
                  <a:alphaOff val="0"/>
                </a:schemeClr>
              </a:lnRef>
              <a:fillRef idx="1">
                <a:schemeClr val="accent5">
                  <a:hueOff val="7073872"/>
                  <a:satOff val="-28740"/>
                  <a:lumOff val="-6353"/>
                  <a:alphaOff val="0"/>
                </a:schemeClr>
              </a:fillRef>
              <a:effectRef idx="0">
                <a:schemeClr val="accent5">
                  <a:hueOff val="7073872"/>
                  <a:satOff val="-28740"/>
                  <a:lumOff val="-6353"/>
                  <a:alphaOff val="0"/>
                </a:schemeClr>
              </a:effectRef>
              <a:fontRef idx="minor">
                <a:schemeClr val="lt1"/>
              </a:fontRef>
            </p:style>
          </p:sp>
          <p:sp>
            <p:nvSpPr>
              <p:cNvPr id="67" name="Rectangle 66"/>
              <p:cNvSpPr/>
              <p:nvPr/>
            </p:nvSpPr>
            <p:spPr>
              <a:xfrm>
                <a:off x="2744539"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2000" b="1" kern="1200" dirty="0" smtClean="0"/>
                  <a:t>Select media &amp; materials</a:t>
                </a:r>
                <a:endParaRPr lang="en-US" sz="2000" b="1" kern="1200" dirty="0"/>
              </a:p>
            </p:txBody>
          </p:sp>
        </p:grpSp>
        <p:grpSp>
          <p:nvGrpSpPr>
            <p:cNvPr id="56" name="Group 55"/>
            <p:cNvGrpSpPr/>
            <p:nvPr/>
          </p:nvGrpSpPr>
          <p:grpSpPr>
            <a:xfrm>
              <a:off x="4572000" y="1693068"/>
              <a:ext cx="1370260" cy="2755344"/>
              <a:chOff x="4114800" y="1312068"/>
              <a:chExt cx="1370260" cy="2755344"/>
            </a:xfrm>
          </p:grpSpPr>
          <p:sp>
            <p:nvSpPr>
              <p:cNvPr id="64" name="Rectangle 63"/>
              <p:cNvSpPr/>
              <p:nvPr/>
            </p:nvSpPr>
            <p:spPr>
              <a:xfrm>
                <a:off x="4114800" y="1312068"/>
                <a:ext cx="1370260" cy="2755344"/>
              </a:xfrm>
              <a:prstGeom prst="rect">
                <a:avLst/>
              </a:prstGeom>
            </p:spPr>
            <p:style>
              <a:lnRef idx="2">
                <a:schemeClr val="lt1">
                  <a:hueOff val="0"/>
                  <a:satOff val="0"/>
                  <a:lumOff val="0"/>
                  <a:alphaOff val="0"/>
                </a:schemeClr>
              </a:lnRef>
              <a:fillRef idx="1">
                <a:schemeClr val="accent5">
                  <a:hueOff val="10610808"/>
                  <a:satOff val="-43111"/>
                  <a:lumOff val="-9529"/>
                  <a:alphaOff val="0"/>
                </a:schemeClr>
              </a:fillRef>
              <a:effectRef idx="0">
                <a:schemeClr val="accent5">
                  <a:hueOff val="10610808"/>
                  <a:satOff val="-43111"/>
                  <a:lumOff val="-9529"/>
                  <a:alphaOff val="0"/>
                </a:schemeClr>
              </a:effectRef>
              <a:fontRef idx="minor">
                <a:schemeClr val="lt1"/>
              </a:fontRef>
            </p:style>
          </p:sp>
          <p:sp>
            <p:nvSpPr>
              <p:cNvPr id="65" name="Rectangle 64"/>
              <p:cNvSpPr/>
              <p:nvPr/>
            </p:nvSpPr>
            <p:spPr>
              <a:xfrm>
                <a:off x="4114800"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2000" b="1" dirty="0"/>
                  <a:t>Utilize media &amp; materials</a:t>
                </a:r>
              </a:p>
            </p:txBody>
          </p:sp>
        </p:grpSp>
        <p:grpSp>
          <p:nvGrpSpPr>
            <p:cNvPr id="57" name="Group 56"/>
            <p:cNvGrpSpPr/>
            <p:nvPr/>
          </p:nvGrpSpPr>
          <p:grpSpPr>
            <a:xfrm>
              <a:off x="5942260" y="1693068"/>
              <a:ext cx="1370260" cy="2755344"/>
              <a:chOff x="5485060" y="1312068"/>
              <a:chExt cx="1370260" cy="2755344"/>
            </a:xfrm>
          </p:grpSpPr>
          <p:sp>
            <p:nvSpPr>
              <p:cNvPr id="62" name="Rectangle 61"/>
              <p:cNvSpPr/>
              <p:nvPr/>
            </p:nvSpPr>
            <p:spPr>
              <a:xfrm>
                <a:off x="5485060" y="1312068"/>
                <a:ext cx="1370260" cy="2755344"/>
              </a:xfrm>
              <a:prstGeom prst="rect">
                <a:avLst/>
              </a:prstGeom>
            </p:spPr>
            <p:style>
              <a:lnRef idx="2">
                <a:schemeClr val="lt1">
                  <a:hueOff val="0"/>
                  <a:satOff val="0"/>
                  <a:lumOff val="0"/>
                  <a:alphaOff val="0"/>
                </a:schemeClr>
              </a:lnRef>
              <a:fillRef idx="1">
                <a:schemeClr val="accent5">
                  <a:hueOff val="14147744"/>
                  <a:satOff val="-57481"/>
                  <a:lumOff val="-12706"/>
                  <a:alphaOff val="0"/>
                </a:schemeClr>
              </a:fillRef>
              <a:effectRef idx="0">
                <a:schemeClr val="accent5">
                  <a:hueOff val="14147744"/>
                  <a:satOff val="-57481"/>
                  <a:lumOff val="-12706"/>
                  <a:alphaOff val="0"/>
                </a:schemeClr>
              </a:effectRef>
              <a:fontRef idx="minor">
                <a:schemeClr val="lt1"/>
              </a:fontRef>
            </p:style>
          </p:sp>
          <p:sp>
            <p:nvSpPr>
              <p:cNvPr id="63" name="Rectangle 62"/>
              <p:cNvSpPr/>
              <p:nvPr/>
            </p:nvSpPr>
            <p:spPr>
              <a:xfrm>
                <a:off x="5485060"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b="1" kern="1200" dirty="0" smtClean="0"/>
                  <a:t>Require learner </a:t>
                </a:r>
                <a:r>
                  <a:rPr lang="en-US" sz="1600" b="1" kern="1200" dirty="0" smtClean="0"/>
                  <a:t>participation</a:t>
                </a:r>
                <a:endParaRPr lang="en-US" sz="1600" b="1" kern="1200" dirty="0"/>
              </a:p>
            </p:txBody>
          </p:sp>
        </p:grpSp>
        <p:grpSp>
          <p:nvGrpSpPr>
            <p:cNvPr id="58" name="Group 57"/>
            <p:cNvGrpSpPr/>
            <p:nvPr/>
          </p:nvGrpSpPr>
          <p:grpSpPr>
            <a:xfrm>
              <a:off x="7312521" y="1693068"/>
              <a:ext cx="1370260" cy="2755344"/>
              <a:chOff x="6855321" y="1312068"/>
              <a:chExt cx="1370260" cy="2755344"/>
            </a:xfrm>
          </p:grpSpPr>
          <p:sp>
            <p:nvSpPr>
              <p:cNvPr id="60" name="Rectangle 59"/>
              <p:cNvSpPr/>
              <p:nvPr/>
            </p:nvSpPr>
            <p:spPr>
              <a:xfrm>
                <a:off x="6855321" y="1312068"/>
                <a:ext cx="1370260" cy="2755344"/>
              </a:xfrm>
              <a:prstGeom prst="rect">
                <a:avLst/>
              </a:prstGeom>
            </p:spPr>
            <p:style>
              <a:lnRef idx="2">
                <a:schemeClr val="lt1">
                  <a:hueOff val="0"/>
                  <a:satOff val="0"/>
                  <a:lumOff val="0"/>
                  <a:alphaOff val="0"/>
                </a:schemeClr>
              </a:lnRef>
              <a:fillRef idx="1">
                <a:schemeClr val="accent5">
                  <a:hueOff val="17684680"/>
                  <a:satOff val="-71851"/>
                  <a:lumOff val="-15882"/>
                  <a:alphaOff val="0"/>
                </a:schemeClr>
              </a:fillRef>
              <a:effectRef idx="0">
                <a:schemeClr val="accent5">
                  <a:hueOff val="17684680"/>
                  <a:satOff val="-71851"/>
                  <a:lumOff val="-15882"/>
                  <a:alphaOff val="0"/>
                </a:schemeClr>
              </a:effectRef>
              <a:fontRef idx="minor">
                <a:schemeClr val="lt1"/>
              </a:fontRef>
            </p:style>
          </p:sp>
          <p:sp>
            <p:nvSpPr>
              <p:cNvPr id="61" name="Rectangle 60"/>
              <p:cNvSpPr/>
              <p:nvPr/>
            </p:nvSpPr>
            <p:spPr>
              <a:xfrm>
                <a:off x="6855321"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2000" b="1" kern="1200" dirty="0" smtClean="0"/>
                  <a:t>Evaluate and revise</a:t>
                </a:r>
                <a:endParaRPr lang="en-US" sz="2000" b="1" kern="1200" dirty="0"/>
              </a:p>
            </p:txBody>
          </p:sp>
        </p:grpSp>
        <p:sp>
          <p:nvSpPr>
            <p:cNvPr id="59" name="Rectangle 58"/>
            <p:cNvSpPr/>
            <p:nvPr/>
          </p:nvSpPr>
          <p:spPr>
            <a:xfrm>
              <a:off x="457200" y="4448413"/>
              <a:ext cx="8229599" cy="306149"/>
            </a:xfrm>
            <a:prstGeom prst="rect">
              <a:avLst/>
            </a:prstGeom>
          </p:spPr>
          <p:style>
            <a:lnRef idx="0">
              <a:schemeClr val="dk1">
                <a:hueOff val="0"/>
                <a:satOff val="0"/>
                <a:lumOff val="0"/>
                <a:alphaOff val="0"/>
              </a:schemeClr>
            </a:lnRef>
            <a:fillRef idx="1">
              <a:schemeClr val="accent5">
                <a:shade val="90000"/>
                <a:hueOff val="0"/>
                <a:satOff val="0"/>
                <a:lumOff val="0"/>
                <a:alphaOff val="0"/>
              </a:schemeClr>
            </a:fillRef>
            <a:effectRef idx="0">
              <a:schemeClr val="accent5">
                <a:shade val="9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8078648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371474" y="4800600"/>
            <a:ext cx="8467725" cy="461665"/>
          </a:xfrm>
          <a:prstGeom prst="rect">
            <a:avLst/>
          </a:prstGeom>
          <a:noFill/>
        </p:spPr>
        <p:txBody>
          <a:bodyPr wrap="square" rtlCol="0">
            <a:spAutoFit/>
          </a:bodyPr>
          <a:lstStyle/>
          <a:p>
            <a:r>
              <a:rPr lang="en-US" sz="2400" b="1" dirty="0" smtClean="0"/>
              <a:t>Evaluate and Revise</a:t>
            </a:r>
            <a:endParaRPr lang="en-US" sz="2400" b="1" dirty="0"/>
          </a:p>
        </p:txBody>
      </p:sp>
      <p:sp>
        <p:nvSpPr>
          <p:cNvPr id="27" name="TextBox 26"/>
          <p:cNvSpPr txBox="1"/>
          <p:nvPr/>
        </p:nvSpPr>
        <p:spPr>
          <a:xfrm>
            <a:off x="457200" y="5181600"/>
            <a:ext cx="8467725" cy="1631216"/>
          </a:xfrm>
          <a:prstGeom prst="rect">
            <a:avLst/>
          </a:prstGeom>
          <a:noFill/>
        </p:spPr>
        <p:txBody>
          <a:bodyPr wrap="square" rtlCol="0">
            <a:spAutoFit/>
          </a:bodyPr>
          <a:lstStyle/>
          <a:p>
            <a:r>
              <a:rPr lang="en-US" sz="2000" dirty="0" smtClean="0"/>
              <a:t>During instruction, continuously assess learners’ progress with meeting expected outcomes and use of the media and materials.  After instruction, evaluate whether the learners met objectives, how learners were able to use media and materials, and how well the materials supported students in meeting the objectives.  Adjust the lesson as needed before using it again.</a:t>
            </a:r>
            <a:endParaRPr lang="en-US" sz="2000" dirty="0"/>
          </a:p>
        </p:txBody>
      </p:sp>
      <p:sp>
        <p:nvSpPr>
          <p:cNvPr id="2" name="Title 1"/>
          <p:cNvSpPr>
            <a:spLocks noGrp="1"/>
          </p:cNvSpPr>
          <p:nvPr>
            <p:ph type="title"/>
          </p:nvPr>
        </p:nvSpPr>
        <p:spPr/>
        <p:txBody>
          <a:bodyPr/>
          <a:lstStyle/>
          <a:p>
            <a:r>
              <a:rPr lang="en-US" dirty="0" smtClean="0"/>
              <a:t>5.1 Six </a:t>
            </a:r>
            <a:r>
              <a:rPr lang="en-US" dirty="0" smtClean="0"/>
              <a:t>Steps to ASSURE Learning</a:t>
            </a:r>
            <a:endParaRPr lang="en-US" dirty="0"/>
          </a:p>
        </p:txBody>
      </p:sp>
      <p:grpSp>
        <p:nvGrpSpPr>
          <p:cNvPr id="28" name="Group 27"/>
          <p:cNvGrpSpPr/>
          <p:nvPr/>
        </p:nvGrpSpPr>
        <p:grpSpPr>
          <a:xfrm>
            <a:off x="717458" y="1162140"/>
            <a:ext cx="7709084" cy="3544380"/>
            <a:chOff x="457200" y="656349"/>
            <a:chExt cx="8229599" cy="4098213"/>
          </a:xfrm>
        </p:grpSpPr>
        <p:grpSp>
          <p:nvGrpSpPr>
            <p:cNvPr id="29" name="Group 28"/>
            <p:cNvGrpSpPr/>
            <p:nvPr/>
          </p:nvGrpSpPr>
          <p:grpSpPr>
            <a:xfrm>
              <a:off x="457200" y="656349"/>
              <a:ext cx="8229599" cy="1036719"/>
              <a:chOff x="0" y="275349"/>
              <a:chExt cx="8229599" cy="1036719"/>
            </a:xfrm>
          </p:grpSpPr>
          <p:sp>
            <p:nvSpPr>
              <p:cNvPr id="49" name="Rectangle 48"/>
              <p:cNvSpPr/>
              <p:nvPr/>
            </p:nvSpPr>
            <p:spPr>
              <a:xfrm>
                <a:off x="0" y="275349"/>
                <a:ext cx="8229599" cy="1036719"/>
              </a:xfrm>
              <a:prstGeom prst="rect">
                <a:avLst/>
              </a:prstGeom>
            </p:spPr>
            <p:style>
              <a:lnRef idx="0">
                <a:schemeClr val="dk1">
                  <a:hueOff val="0"/>
                  <a:satOff val="0"/>
                  <a:lumOff val="0"/>
                  <a:alphaOff val="0"/>
                </a:schemeClr>
              </a:lnRef>
              <a:fillRef idx="1">
                <a:schemeClr val="accent5">
                  <a:shade val="90000"/>
                  <a:hueOff val="0"/>
                  <a:satOff val="0"/>
                  <a:lumOff val="0"/>
                  <a:alphaOff val="0"/>
                </a:schemeClr>
              </a:fillRef>
              <a:effectRef idx="0">
                <a:schemeClr val="accent5">
                  <a:shade val="90000"/>
                  <a:hueOff val="0"/>
                  <a:satOff val="0"/>
                  <a:lumOff val="0"/>
                  <a:alphaOff val="0"/>
                </a:schemeClr>
              </a:effectRef>
              <a:fontRef idx="minor">
                <a:schemeClr val="lt1">
                  <a:hueOff val="0"/>
                  <a:satOff val="0"/>
                  <a:lumOff val="0"/>
                  <a:alphaOff val="0"/>
                </a:schemeClr>
              </a:fontRef>
            </p:style>
          </p:sp>
          <p:sp>
            <p:nvSpPr>
              <p:cNvPr id="50" name="Rectangle 49"/>
              <p:cNvSpPr/>
              <p:nvPr/>
            </p:nvSpPr>
            <p:spPr>
              <a:xfrm>
                <a:off x="0" y="275349"/>
                <a:ext cx="8229599" cy="1036719"/>
              </a:xfrm>
              <a:prstGeom prst="rect">
                <a:avLst/>
              </a:prstGeom>
            </p:spPr>
            <p:style>
              <a:lnRef idx="0">
                <a:scrgbClr r="0" g="0" b="0"/>
              </a:lnRef>
              <a:fillRef idx="0">
                <a:scrgbClr r="0" g="0" b="0"/>
              </a:fillRef>
              <a:effectRef idx="0">
                <a:scrgbClr r="0" g="0" b="0"/>
              </a:effectRef>
              <a:fontRef idx="minor">
                <a:schemeClr val="lt1">
                  <a:hueOff val="0"/>
                  <a:satOff val="0"/>
                  <a:lumOff val="0"/>
                  <a:alphaOff val="0"/>
                </a:schemeClr>
              </a:fontRef>
            </p:style>
            <p:txBody>
              <a:bodyPr spcFirstLastPara="0" vert="horz" wrap="square" lIns="228600" tIns="228600" rIns="228600" bIns="228600" numCol="1" spcCol="1270" anchor="ctr" anchorCtr="0">
                <a:noAutofit/>
              </a:bodyPr>
              <a:lstStyle/>
              <a:p>
                <a:pPr lvl="0" algn="ctr" defTabSz="2667000" rtl="0">
                  <a:lnSpc>
                    <a:spcPct val="90000"/>
                  </a:lnSpc>
                  <a:spcBef>
                    <a:spcPct val="0"/>
                  </a:spcBef>
                  <a:spcAft>
                    <a:spcPct val="35000"/>
                  </a:spcAft>
                </a:pPr>
                <a:r>
                  <a:rPr lang="en-US" sz="4800" kern="1200" dirty="0" smtClean="0"/>
                  <a:t>The ASSURE Model</a:t>
                </a:r>
                <a:endParaRPr lang="en-US" sz="4800" kern="1200" dirty="0"/>
              </a:p>
            </p:txBody>
          </p:sp>
        </p:grpSp>
        <p:grpSp>
          <p:nvGrpSpPr>
            <p:cNvPr id="30" name="Group 29"/>
            <p:cNvGrpSpPr/>
            <p:nvPr/>
          </p:nvGrpSpPr>
          <p:grpSpPr>
            <a:xfrm>
              <a:off x="461218" y="1693068"/>
              <a:ext cx="1370260" cy="2755344"/>
              <a:chOff x="4018" y="1312068"/>
              <a:chExt cx="1370260" cy="2755344"/>
            </a:xfrm>
          </p:grpSpPr>
          <p:sp>
            <p:nvSpPr>
              <p:cNvPr id="47" name="Rectangle 46"/>
              <p:cNvSpPr/>
              <p:nvPr/>
            </p:nvSpPr>
            <p:spPr>
              <a:xfrm>
                <a:off x="4018" y="1312068"/>
                <a:ext cx="1370260" cy="2755344"/>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48" name="Rectangle 47"/>
              <p:cNvSpPr/>
              <p:nvPr/>
            </p:nvSpPr>
            <p:spPr>
              <a:xfrm>
                <a:off x="4018"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2000" b="1" kern="1200" dirty="0" smtClean="0"/>
                  <a:t>Analyze learners</a:t>
                </a:r>
                <a:endParaRPr lang="en-US" sz="2000" b="1" kern="1200" dirty="0"/>
              </a:p>
            </p:txBody>
          </p:sp>
        </p:grpSp>
        <p:grpSp>
          <p:nvGrpSpPr>
            <p:cNvPr id="31" name="Group 30"/>
            <p:cNvGrpSpPr/>
            <p:nvPr/>
          </p:nvGrpSpPr>
          <p:grpSpPr>
            <a:xfrm>
              <a:off x="1831478" y="1693068"/>
              <a:ext cx="1370260" cy="2755344"/>
              <a:chOff x="1374278" y="1312068"/>
              <a:chExt cx="1370260" cy="2755344"/>
            </a:xfrm>
          </p:grpSpPr>
          <p:sp>
            <p:nvSpPr>
              <p:cNvPr id="45" name="Rectangle 44"/>
              <p:cNvSpPr/>
              <p:nvPr/>
            </p:nvSpPr>
            <p:spPr>
              <a:xfrm>
                <a:off x="1374278" y="1312068"/>
                <a:ext cx="1370260" cy="2755344"/>
              </a:xfrm>
              <a:prstGeom prst="rect">
                <a:avLst/>
              </a:prstGeom>
            </p:spPr>
            <p:style>
              <a:lnRef idx="2">
                <a:schemeClr val="lt1">
                  <a:hueOff val="0"/>
                  <a:satOff val="0"/>
                  <a:lumOff val="0"/>
                  <a:alphaOff val="0"/>
                </a:schemeClr>
              </a:lnRef>
              <a:fillRef idx="1">
                <a:schemeClr val="accent5">
                  <a:hueOff val="3536936"/>
                  <a:satOff val="-14370"/>
                  <a:lumOff val="-3176"/>
                  <a:alphaOff val="0"/>
                </a:schemeClr>
              </a:fillRef>
              <a:effectRef idx="0">
                <a:schemeClr val="accent5">
                  <a:hueOff val="3536936"/>
                  <a:satOff val="-14370"/>
                  <a:lumOff val="-3176"/>
                  <a:alphaOff val="0"/>
                </a:schemeClr>
              </a:effectRef>
              <a:fontRef idx="minor">
                <a:schemeClr val="lt1"/>
              </a:fontRef>
            </p:style>
          </p:sp>
          <p:sp>
            <p:nvSpPr>
              <p:cNvPr id="46" name="Rectangle 45"/>
              <p:cNvSpPr/>
              <p:nvPr/>
            </p:nvSpPr>
            <p:spPr>
              <a:xfrm>
                <a:off x="1374278"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2000" b="1" kern="1200" dirty="0" smtClean="0"/>
                  <a:t>State objectives </a:t>
                </a:r>
                <a:endParaRPr lang="en-US" sz="2000" b="1" kern="1200" dirty="0"/>
              </a:p>
            </p:txBody>
          </p:sp>
        </p:grpSp>
        <p:grpSp>
          <p:nvGrpSpPr>
            <p:cNvPr id="32" name="Group 31"/>
            <p:cNvGrpSpPr/>
            <p:nvPr/>
          </p:nvGrpSpPr>
          <p:grpSpPr>
            <a:xfrm>
              <a:off x="3201739" y="1693068"/>
              <a:ext cx="1370260" cy="2755344"/>
              <a:chOff x="2744539" y="1312068"/>
              <a:chExt cx="1370260" cy="2755344"/>
            </a:xfrm>
          </p:grpSpPr>
          <p:sp>
            <p:nvSpPr>
              <p:cNvPr id="43" name="Rectangle 42"/>
              <p:cNvSpPr/>
              <p:nvPr/>
            </p:nvSpPr>
            <p:spPr>
              <a:xfrm>
                <a:off x="2744539" y="1312068"/>
                <a:ext cx="1370260" cy="2755344"/>
              </a:xfrm>
              <a:prstGeom prst="rect">
                <a:avLst/>
              </a:prstGeom>
            </p:spPr>
            <p:style>
              <a:lnRef idx="2">
                <a:schemeClr val="lt1">
                  <a:hueOff val="0"/>
                  <a:satOff val="0"/>
                  <a:lumOff val="0"/>
                  <a:alphaOff val="0"/>
                </a:schemeClr>
              </a:lnRef>
              <a:fillRef idx="1">
                <a:schemeClr val="accent5">
                  <a:hueOff val="7073872"/>
                  <a:satOff val="-28740"/>
                  <a:lumOff val="-6353"/>
                  <a:alphaOff val="0"/>
                </a:schemeClr>
              </a:fillRef>
              <a:effectRef idx="0">
                <a:schemeClr val="accent5">
                  <a:hueOff val="7073872"/>
                  <a:satOff val="-28740"/>
                  <a:lumOff val="-6353"/>
                  <a:alphaOff val="0"/>
                </a:schemeClr>
              </a:effectRef>
              <a:fontRef idx="minor">
                <a:schemeClr val="lt1"/>
              </a:fontRef>
            </p:style>
          </p:sp>
          <p:sp>
            <p:nvSpPr>
              <p:cNvPr id="44" name="Rectangle 43"/>
              <p:cNvSpPr/>
              <p:nvPr/>
            </p:nvSpPr>
            <p:spPr>
              <a:xfrm>
                <a:off x="2744539"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2000" b="1" kern="1200" dirty="0" smtClean="0"/>
                  <a:t>Select media &amp; materials</a:t>
                </a:r>
                <a:endParaRPr lang="en-US" sz="2000" b="1" kern="1200" dirty="0"/>
              </a:p>
            </p:txBody>
          </p:sp>
        </p:grpSp>
        <p:grpSp>
          <p:nvGrpSpPr>
            <p:cNvPr id="33" name="Group 32"/>
            <p:cNvGrpSpPr/>
            <p:nvPr/>
          </p:nvGrpSpPr>
          <p:grpSpPr>
            <a:xfrm>
              <a:off x="4572000" y="1693068"/>
              <a:ext cx="1370260" cy="2755344"/>
              <a:chOff x="4114800" y="1312068"/>
              <a:chExt cx="1370260" cy="2755344"/>
            </a:xfrm>
          </p:grpSpPr>
          <p:sp>
            <p:nvSpPr>
              <p:cNvPr id="41" name="Rectangle 40"/>
              <p:cNvSpPr/>
              <p:nvPr/>
            </p:nvSpPr>
            <p:spPr>
              <a:xfrm>
                <a:off x="4114800" y="1312068"/>
                <a:ext cx="1370260" cy="2755344"/>
              </a:xfrm>
              <a:prstGeom prst="rect">
                <a:avLst/>
              </a:prstGeom>
            </p:spPr>
            <p:style>
              <a:lnRef idx="2">
                <a:schemeClr val="lt1">
                  <a:hueOff val="0"/>
                  <a:satOff val="0"/>
                  <a:lumOff val="0"/>
                  <a:alphaOff val="0"/>
                </a:schemeClr>
              </a:lnRef>
              <a:fillRef idx="1">
                <a:schemeClr val="accent5">
                  <a:hueOff val="10610808"/>
                  <a:satOff val="-43111"/>
                  <a:lumOff val="-9529"/>
                  <a:alphaOff val="0"/>
                </a:schemeClr>
              </a:fillRef>
              <a:effectRef idx="0">
                <a:schemeClr val="accent5">
                  <a:hueOff val="10610808"/>
                  <a:satOff val="-43111"/>
                  <a:lumOff val="-9529"/>
                  <a:alphaOff val="0"/>
                </a:schemeClr>
              </a:effectRef>
              <a:fontRef idx="minor">
                <a:schemeClr val="lt1"/>
              </a:fontRef>
            </p:style>
          </p:sp>
          <p:sp>
            <p:nvSpPr>
              <p:cNvPr id="42" name="Rectangle 41"/>
              <p:cNvSpPr/>
              <p:nvPr/>
            </p:nvSpPr>
            <p:spPr>
              <a:xfrm>
                <a:off x="4114800"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2000" b="1" dirty="0"/>
                  <a:t>Utilize media &amp; materials</a:t>
                </a:r>
              </a:p>
            </p:txBody>
          </p:sp>
        </p:grpSp>
        <p:grpSp>
          <p:nvGrpSpPr>
            <p:cNvPr id="34" name="Group 33"/>
            <p:cNvGrpSpPr/>
            <p:nvPr/>
          </p:nvGrpSpPr>
          <p:grpSpPr>
            <a:xfrm>
              <a:off x="5942260" y="1693068"/>
              <a:ext cx="1370260" cy="2755344"/>
              <a:chOff x="5485060" y="1312068"/>
              <a:chExt cx="1370260" cy="2755344"/>
            </a:xfrm>
          </p:grpSpPr>
          <p:sp>
            <p:nvSpPr>
              <p:cNvPr id="39" name="Rectangle 38"/>
              <p:cNvSpPr/>
              <p:nvPr/>
            </p:nvSpPr>
            <p:spPr>
              <a:xfrm>
                <a:off x="5485060" y="1312068"/>
                <a:ext cx="1370260" cy="2755344"/>
              </a:xfrm>
              <a:prstGeom prst="rect">
                <a:avLst/>
              </a:prstGeom>
            </p:spPr>
            <p:style>
              <a:lnRef idx="2">
                <a:schemeClr val="lt1">
                  <a:hueOff val="0"/>
                  <a:satOff val="0"/>
                  <a:lumOff val="0"/>
                  <a:alphaOff val="0"/>
                </a:schemeClr>
              </a:lnRef>
              <a:fillRef idx="1">
                <a:schemeClr val="accent5">
                  <a:hueOff val="14147744"/>
                  <a:satOff val="-57481"/>
                  <a:lumOff val="-12706"/>
                  <a:alphaOff val="0"/>
                </a:schemeClr>
              </a:fillRef>
              <a:effectRef idx="0">
                <a:schemeClr val="accent5">
                  <a:hueOff val="14147744"/>
                  <a:satOff val="-57481"/>
                  <a:lumOff val="-12706"/>
                  <a:alphaOff val="0"/>
                </a:schemeClr>
              </a:effectRef>
              <a:fontRef idx="minor">
                <a:schemeClr val="lt1"/>
              </a:fontRef>
            </p:style>
          </p:sp>
          <p:sp>
            <p:nvSpPr>
              <p:cNvPr id="40" name="Rectangle 39"/>
              <p:cNvSpPr/>
              <p:nvPr/>
            </p:nvSpPr>
            <p:spPr>
              <a:xfrm>
                <a:off x="5485060"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b="1" kern="1200" dirty="0" smtClean="0"/>
                  <a:t>Require learner </a:t>
                </a:r>
                <a:r>
                  <a:rPr lang="en-US" sz="1600" b="1" kern="1200" dirty="0" smtClean="0"/>
                  <a:t>participation</a:t>
                </a:r>
                <a:endParaRPr lang="en-US" sz="1600" b="1" kern="1200" dirty="0"/>
              </a:p>
            </p:txBody>
          </p:sp>
        </p:grpSp>
        <p:grpSp>
          <p:nvGrpSpPr>
            <p:cNvPr id="35" name="Group 34"/>
            <p:cNvGrpSpPr/>
            <p:nvPr/>
          </p:nvGrpSpPr>
          <p:grpSpPr>
            <a:xfrm>
              <a:off x="7312521" y="1693068"/>
              <a:ext cx="1370260" cy="2755344"/>
              <a:chOff x="6855321" y="1312068"/>
              <a:chExt cx="1370260" cy="2755344"/>
            </a:xfrm>
          </p:grpSpPr>
          <p:sp>
            <p:nvSpPr>
              <p:cNvPr id="37" name="Rectangle 36"/>
              <p:cNvSpPr/>
              <p:nvPr/>
            </p:nvSpPr>
            <p:spPr>
              <a:xfrm>
                <a:off x="6855321" y="1312068"/>
                <a:ext cx="1370260" cy="2755344"/>
              </a:xfrm>
              <a:prstGeom prst="rect">
                <a:avLst/>
              </a:prstGeom>
            </p:spPr>
            <p:style>
              <a:lnRef idx="2">
                <a:schemeClr val="lt1">
                  <a:hueOff val="0"/>
                  <a:satOff val="0"/>
                  <a:lumOff val="0"/>
                  <a:alphaOff val="0"/>
                </a:schemeClr>
              </a:lnRef>
              <a:fillRef idx="1">
                <a:schemeClr val="accent5">
                  <a:hueOff val="17684680"/>
                  <a:satOff val="-71851"/>
                  <a:lumOff val="-15882"/>
                  <a:alphaOff val="0"/>
                </a:schemeClr>
              </a:fillRef>
              <a:effectRef idx="0">
                <a:schemeClr val="accent5">
                  <a:hueOff val="17684680"/>
                  <a:satOff val="-71851"/>
                  <a:lumOff val="-15882"/>
                  <a:alphaOff val="0"/>
                </a:schemeClr>
              </a:effectRef>
              <a:fontRef idx="minor">
                <a:schemeClr val="lt1"/>
              </a:fontRef>
            </p:style>
          </p:sp>
          <p:sp>
            <p:nvSpPr>
              <p:cNvPr id="38" name="Rectangle 37"/>
              <p:cNvSpPr/>
              <p:nvPr/>
            </p:nvSpPr>
            <p:spPr>
              <a:xfrm>
                <a:off x="6855321"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2000" b="1" kern="1200" dirty="0" smtClean="0"/>
                  <a:t>Evaluate and revise</a:t>
                </a:r>
                <a:endParaRPr lang="en-US" sz="2000" b="1" kern="1200" dirty="0"/>
              </a:p>
            </p:txBody>
          </p:sp>
        </p:grpSp>
        <p:sp>
          <p:nvSpPr>
            <p:cNvPr id="36" name="Rectangle 35"/>
            <p:cNvSpPr/>
            <p:nvPr/>
          </p:nvSpPr>
          <p:spPr>
            <a:xfrm>
              <a:off x="457200" y="4448413"/>
              <a:ext cx="8229599" cy="306149"/>
            </a:xfrm>
            <a:prstGeom prst="rect">
              <a:avLst/>
            </a:prstGeom>
          </p:spPr>
          <p:style>
            <a:lnRef idx="0">
              <a:schemeClr val="dk1">
                <a:hueOff val="0"/>
                <a:satOff val="0"/>
                <a:lumOff val="0"/>
                <a:alphaOff val="0"/>
              </a:schemeClr>
            </a:lnRef>
            <a:fillRef idx="1">
              <a:schemeClr val="accent5">
                <a:shade val="90000"/>
                <a:hueOff val="0"/>
                <a:satOff val="0"/>
                <a:lumOff val="0"/>
                <a:alphaOff val="0"/>
              </a:schemeClr>
            </a:fillRef>
            <a:effectRef idx="0">
              <a:schemeClr val="accent5">
                <a:shade val="9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94495213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0" name="Rectangle 1089"/>
          <p:cNvSpPr/>
          <p:nvPr/>
        </p:nvSpPr>
        <p:spPr>
          <a:xfrm>
            <a:off x="2022853" y="1723860"/>
            <a:ext cx="6008376" cy="523220"/>
          </a:xfrm>
          <a:prstGeom prst="rect">
            <a:avLst/>
          </a:prstGeom>
        </p:spPr>
        <p:txBody>
          <a:bodyPr wrap="none">
            <a:spAutoFit/>
          </a:bodyPr>
          <a:lstStyle/>
          <a:p>
            <a:r>
              <a:rPr lang="en-US" sz="2800" b="1" dirty="0" smtClean="0">
                <a:solidFill>
                  <a:schemeClr val="accent4">
                    <a:lumMod val="75000"/>
                  </a:schemeClr>
                </a:solidFill>
              </a:rPr>
              <a:t>A Lesson Plan Using the ASSURE Model</a:t>
            </a:r>
          </a:p>
        </p:txBody>
      </p:sp>
      <p:grpSp>
        <p:nvGrpSpPr>
          <p:cNvPr id="105" name="Group 104"/>
          <p:cNvGrpSpPr/>
          <p:nvPr/>
        </p:nvGrpSpPr>
        <p:grpSpPr>
          <a:xfrm>
            <a:off x="685800" y="2492484"/>
            <a:ext cx="1280160" cy="1126332"/>
            <a:chOff x="4018" y="1312068"/>
            <a:chExt cx="1370260" cy="2755344"/>
          </a:xfrm>
        </p:grpSpPr>
        <p:sp>
          <p:nvSpPr>
            <p:cNvPr id="106" name="Rectangle 105"/>
            <p:cNvSpPr/>
            <p:nvPr/>
          </p:nvSpPr>
          <p:spPr>
            <a:xfrm>
              <a:off x="4018" y="1312068"/>
              <a:ext cx="1370260" cy="2755344"/>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107" name="Rectangle 106"/>
            <p:cNvSpPr/>
            <p:nvPr/>
          </p:nvSpPr>
          <p:spPr>
            <a:xfrm>
              <a:off x="4018"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2000" b="1" kern="1200" dirty="0" smtClean="0"/>
                <a:t>Analyze learners</a:t>
              </a:r>
              <a:endParaRPr lang="en-US" sz="2000" b="1" kern="1200" dirty="0"/>
            </a:p>
          </p:txBody>
        </p:sp>
      </p:grpSp>
      <p:grpSp>
        <p:nvGrpSpPr>
          <p:cNvPr id="108" name="Group 107"/>
          <p:cNvGrpSpPr/>
          <p:nvPr/>
        </p:nvGrpSpPr>
        <p:grpSpPr>
          <a:xfrm>
            <a:off x="685800" y="3651296"/>
            <a:ext cx="1280160" cy="1126332"/>
            <a:chOff x="1374278" y="1312068"/>
            <a:chExt cx="1370260" cy="2755344"/>
          </a:xfrm>
        </p:grpSpPr>
        <p:sp>
          <p:nvSpPr>
            <p:cNvPr id="109" name="Rectangle 108"/>
            <p:cNvSpPr/>
            <p:nvPr/>
          </p:nvSpPr>
          <p:spPr>
            <a:xfrm>
              <a:off x="1374278" y="1312068"/>
              <a:ext cx="1370260" cy="2755344"/>
            </a:xfrm>
            <a:prstGeom prst="rect">
              <a:avLst/>
            </a:prstGeom>
          </p:spPr>
          <p:style>
            <a:lnRef idx="2">
              <a:schemeClr val="lt1">
                <a:hueOff val="0"/>
                <a:satOff val="0"/>
                <a:lumOff val="0"/>
                <a:alphaOff val="0"/>
              </a:schemeClr>
            </a:lnRef>
            <a:fillRef idx="1">
              <a:schemeClr val="accent5">
                <a:hueOff val="3536936"/>
                <a:satOff val="-14370"/>
                <a:lumOff val="-3176"/>
                <a:alphaOff val="0"/>
              </a:schemeClr>
            </a:fillRef>
            <a:effectRef idx="0">
              <a:schemeClr val="accent5">
                <a:hueOff val="3536936"/>
                <a:satOff val="-14370"/>
                <a:lumOff val="-3176"/>
                <a:alphaOff val="0"/>
              </a:schemeClr>
            </a:effectRef>
            <a:fontRef idx="minor">
              <a:schemeClr val="lt1"/>
            </a:fontRef>
          </p:style>
        </p:sp>
        <p:sp>
          <p:nvSpPr>
            <p:cNvPr id="110" name="Rectangle 109"/>
            <p:cNvSpPr/>
            <p:nvPr/>
          </p:nvSpPr>
          <p:spPr>
            <a:xfrm>
              <a:off x="1374278"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b="1" kern="1200" dirty="0" smtClean="0"/>
                <a:t>State objectives </a:t>
              </a:r>
              <a:endParaRPr lang="en-US" b="1" kern="1200" dirty="0"/>
            </a:p>
          </p:txBody>
        </p:sp>
      </p:grpSp>
      <p:grpSp>
        <p:nvGrpSpPr>
          <p:cNvPr id="111" name="Group 110"/>
          <p:cNvGrpSpPr/>
          <p:nvPr/>
        </p:nvGrpSpPr>
        <p:grpSpPr>
          <a:xfrm>
            <a:off x="685800" y="4902208"/>
            <a:ext cx="1280160" cy="1126332"/>
            <a:chOff x="2744539" y="1312068"/>
            <a:chExt cx="1370260" cy="2755344"/>
          </a:xfrm>
        </p:grpSpPr>
        <p:sp>
          <p:nvSpPr>
            <p:cNvPr id="112" name="Rectangle 111"/>
            <p:cNvSpPr/>
            <p:nvPr/>
          </p:nvSpPr>
          <p:spPr>
            <a:xfrm>
              <a:off x="2744539" y="1312068"/>
              <a:ext cx="1370260" cy="2755344"/>
            </a:xfrm>
            <a:prstGeom prst="rect">
              <a:avLst/>
            </a:prstGeom>
          </p:spPr>
          <p:style>
            <a:lnRef idx="2">
              <a:schemeClr val="lt1">
                <a:hueOff val="0"/>
                <a:satOff val="0"/>
                <a:lumOff val="0"/>
                <a:alphaOff val="0"/>
              </a:schemeClr>
            </a:lnRef>
            <a:fillRef idx="1">
              <a:schemeClr val="accent5">
                <a:hueOff val="7073872"/>
                <a:satOff val="-28740"/>
                <a:lumOff val="-6353"/>
                <a:alphaOff val="0"/>
              </a:schemeClr>
            </a:fillRef>
            <a:effectRef idx="0">
              <a:schemeClr val="accent5">
                <a:hueOff val="7073872"/>
                <a:satOff val="-28740"/>
                <a:lumOff val="-6353"/>
                <a:alphaOff val="0"/>
              </a:schemeClr>
            </a:effectRef>
            <a:fontRef idx="minor">
              <a:schemeClr val="lt1"/>
            </a:fontRef>
          </p:style>
        </p:sp>
        <p:sp>
          <p:nvSpPr>
            <p:cNvPr id="113" name="Rectangle 112"/>
            <p:cNvSpPr/>
            <p:nvPr/>
          </p:nvSpPr>
          <p:spPr>
            <a:xfrm>
              <a:off x="2744539"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b="1" kern="1200" dirty="0" smtClean="0"/>
                <a:t>Select media &amp; materials</a:t>
              </a:r>
              <a:endParaRPr lang="en-US" b="1" kern="1200" dirty="0"/>
            </a:p>
          </p:txBody>
        </p:sp>
      </p:grpSp>
      <p:sp>
        <p:nvSpPr>
          <p:cNvPr id="126" name="Rectangle 125"/>
          <p:cNvSpPr/>
          <p:nvPr/>
        </p:nvSpPr>
        <p:spPr>
          <a:xfrm>
            <a:off x="2021716" y="1233229"/>
            <a:ext cx="4907049" cy="584775"/>
          </a:xfrm>
          <a:prstGeom prst="rect">
            <a:avLst/>
          </a:prstGeom>
        </p:spPr>
        <p:txBody>
          <a:bodyPr wrap="none">
            <a:spAutoFit/>
          </a:bodyPr>
          <a:lstStyle/>
          <a:p>
            <a:r>
              <a:rPr lang="en-US" sz="3200" b="1" dirty="0" smtClean="0">
                <a:solidFill>
                  <a:schemeClr val="accent4">
                    <a:lumMod val="50000"/>
                  </a:schemeClr>
                </a:solidFill>
              </a:rPr>
              <a:t>How do you use your iPad?</a:t>
            </a:r>
          </a:p>
        </p:txBody>
      </p:sp>
      <p:sp>
        <p:nvSpPr>
          <p:cNvPr id="1091" name="Rectangle 1090"/>
          <p:cNvSpPr/>
          <p:nvPr/>
        </p:nvSpPr>
        <p:spPr>
          <a:xfrm>
            <a:off x="2140423" y="2418487"/>
            <a:ext cx="5784755" cy="1323439"/>
          </a:xfrm>
          <a:prstGeom prst="rect">
            <a:avLst/>
          </a:prstGeom>
        </p:spPr>
        <p:txBody>
          <a:bodyPr wrap="square">
            <a:spAutoFit/>
          </a:bodyPr>
          <a:lstStyle/>
          <a:p>
            <a:r>
              <a:rPr lang="en-US" sz="2000" dirty="0">
                <a:latin typeface="Perpetua"/>
                <a:cs typeface="Perpetua"/>
              </a:rPr>
              <a:t>The audience is adult basic education students.  These students may have not studied the mathematical content of this lesson is some time and thus one must plan content that scaffolds throughout the lesson</a:t>
            </a:r>
            <a:r>
              <a:rPr lang="en-US" sz="2000" dirty="0" smtClean="0">
                <a:latin typeface="Perpetua"/>
                <a:cs typeface="Perpetua"/>
              </a:rPr>
              <a:t>.</a:t>
            </a:r>
            <a:endParaRPr lang="en-US" sz="2000" dirty="0">
              <a:latin typeface="Perpetua"/>
              <a:cs typeface="Perpetua"/>
            </a:endParaRPr>
          </a:p>
        </p:txBody>
      </p:sp>
      <p:sp>
        <p:nvSpPr>
          <p:cNvPr id="1092" name="Rectangle 1091"/>
          <p:cNvSpPr/>
          <p:nvPr/>
        </p:nvSpPr>
        <p:spPr>
          <a:xfrm>
            <a:off x="2151796" y="3860519"/>
            <a:ext cx="5784755" cy="707886"/>
          </a:xfrm>
          <a:prstGeom prst="rect">
            <a:avLst/>
          </a:prstGeom>
        </p:spPr>
        <p:txBody>
          <a:bodyPr wrap="square">
            <a:spAutoFit/>
          </a:bodyPr>
          <a:lstStyle/>
          <a:p>
            <a:r>
              <a:rPr lang="en-US" sz="2000" dirty="0" smtClean="0">
                <a:latin typeface="Perpetua"/>
                <a:cs typeface="Perpetua"/>
              </a:rPr>
              <a:t>The desired outcomes for </a:t>
            </a:r>
            <a:r>
              <a:rPr lang="en-US" sz="2000" dirty="0">
                <a:latin typeface="Perpetua"/>
                <a:cs typeface="Perpetua"/>
              </a:rPr>
              <a:t>this lesson is for adult learners to be able to use a model (OER) to find the percent of a region</a:t>
            </a:r>
            <a:r>
              <a:rPr lang="en-US" sz="2000" dirty="0" smtClean="0">
                <a:latin typeface="Perpetua"/>
                <a:cs typeface="Perpetua"/>
              </a:rPr>
              <a:t>.</a:t>
            </a:r>
            <a:endParaRPr lang="en-US" sz="2000" dirty="0">
              <a:latin typeface="Perpetua"/>
              <a:cs typeface="Perpetua"/>
            </a:endParaRPr>
          </a:p>
        </p:txBody>
      </p:sp>
      <p:pic>
        <p:nvPicPr>
          <p:cNvPr id="1026" name="Picture 2" descr="http://www.rowan.edu/open/depts/math/milou/20067Photos/Ericphot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1154328">
            <a:off x="670742" y="890464"/>
            <a:ext cx="1220139" cy="149532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1093" name="Rectangle 1092"/>
          <p:cNvSpPr/>
          <p:nvPr/>
        </p:nvSpPr>
        <p:spPr>
          <a:xfrm>
            <a:off x="2133599" y="4781301"/>
            <a:ext cx="5784755" cy="1323439"/>
          </a:xfrm>
          <a:prstGeom prst="rect">
            <a:avLst/>
          </a:prstGeom>
        </p:spPr>
        <p:txBody>
          <a:bodyPr wrap="square">
            <a:spAutoFit/>
          </a:bodyPr>
          <a:lstStyle/>
          <a:p>
            <a:r>
              <a:rPr lang="en-US" sz="2000" dirty="0" smtClean="0">
                <a:latin typeface="Perpetua"/>
                <a:cs typeface="Perpetua"/>
              </a:rPr>
              <a:t>I </a:t>
            </a:r>
            <a:r>
              <a:rPr lang="en-US" sz="2000" dirty="0">
                <a:latin typeface="Perpetua"/>
                <a:cs typeface="Perpetua"/>
              </a:rPr>
              <a:t>selected two distinct </a:t>
            </a:r>
            <a:r>
              <a:rPr lang="en-US" sz="2000" dirty="0" smtClean="0">
                <a:latin typeface="Perpetua"/>
                <a:cs typeface="Perpetua"/>
              </a:rPr>
              <a:t>OER </a:t>
            </a:r>
            <a:r>
              <a:rPr lang="en-US" sz="2000" dirty="0">
                <a:latin typeface="Perpetua"/>
                <a:cs typeface="Perpetua"/>
              </a:rPr>
              <a:t>in this lesson.  One as an introduction to review rational numbers and engage the learner.  The second OER is used as a real world visual (iPad screen shot) during the presentation of the lesson</a:t>
            </a:r>
            <a:r>
              <a:rPr lang="en-US" sz="2000" dirty="0" smtClean="0">
                <a:latin typeface="Perpetua"/>
                <a:cs typeface="Perpetua"/>
              </a:rPr>
              <a:t>.</a:t>
            </a:r>
            <a:endParaRPr lang="en-US" sz="2000" dirty="0">
              <a:latin typeface="Perpetua"/>
              <a:cs typeface="Perpetua"/>
            </a:endParaRPr>
          </a:p>
        </p:txBody>
      </p:sp>
      <p:grpSp>
        <p:nvGrpSpPr>
          <p:cNvPr id="4" name="Group 3"/>
          <p:cNvGrpSpPr/>
          <p:nvPr/>
        </p:nvGrpSpPr>
        <p:grpSpPr>
          <a:xfrm>
            <a:off x="5492922" y="6301232"/>
            <a:ext cx="2425432" cy="402336"/>
            <a:chOff x="5562600" y="6303264"/>
            <a:chExt cx="2425432" cy="402336"/>
          </a:xfrm>
        </p:grpSpPr>
        <p:sp>
          <p:nvSpPr>
            <p:cNvPr id="133" name="TextBox 132"/>
            <p:cNvSpPr txBox="1"/>
            <p:nvPr/>
          </p:nvSpPr>
          <p:spPr>
            <a:xfrm>
              <a:off x="6142826" y="6350543"/>
              <a:ext cx="1845206" cy="307777"/>
            </a:xfrm>
            <a:prstGeom prst="rect">
              <a:avLst/>
            </a:prstGeom>
            <a:noFill/>
          </p:spPr>
          <p:txBody>
            <a:bodyPr wrap="square" rtlCol="0">
              <a:spAutoFit/>
            </a:bodyPr>
            <a:lstStyle/>
            <a:p>
              <a:r>
                <a:rPr lang="en-US" sz="1400" b="1" dirty="0" smtClean="0">
                  <a:solidFill>
                    <a:schemeClr val="accent5">
                      <a:lumMod val="50000"/>
                    </a:schemeClr>
                  </a:solidFill>
                </a:rPr>
                <a:t>Download Lesson Plan</a:t>
              </a:r>
              <a:endParaRPr lang="en-US" sz="1400" b="1" dirty="0">
                <a:solidFill>
                  <a:schemeClr val="accent5">
                    <a:lumMod val="50000"/>
                  </a:schemeClr>
                </a:solidFill>
              </a:endParaRPr>
            </a:p>
          </p:txBody>
        </p:sp>
        <p:pic>
          <p:nvPicPr>
            <p:cNvPr id="1123" name="Picture 99" descr="C:\Users\dbrown\AppData\Local\Microsoft\Windows\Temporary Internet Files\Content.IE5\8T4M9UZ3\MC900432605[1].png"/>
            <p:cNvPicPr>
              <a:picLocks noChangeAspect="1" noChangeArrowheads="1"/>
            </p:cNvPicPr>
            <p:nvPr/>
          </p:nvPicPr>
          <p:blipFill>
            <a:blip r:embed="rId4"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562600" y="6303264"/>
              <a:ext cx="402336" cy="402336"/>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p:cNvSpPr>
            <a:spLocks noGrp="1"/>
          </p:cNvSpPr>
          <p:nvPr>
            <p:ph type="title"/>
          </p:nvPr>
        </p:nvSpPr>
        <p:spPr/>
        <p:txBody>
          <a:bodyPr/>
          <a:lstStyle/>
          <a:p>
            <a:r>
              <a:rPr lang="en-US" dirty="0" smtClean="0"/>
              <a:t>6.0 Six </a:t>
            </a:r>
            <a:r>
              <a:rPr lang="en-US" dirty="0" smtClean="0"/>
              <a:t>Steps to ASSURE Learning: In Context</a:t>
            </a:r>
            <a:endParaRPr lang="en-US" dirty="0"/>
          </a:p>
        </p:txBody>
      </p:sp>
    </p:spTree>
    <p:extLst>
      <p:ext uri="{BB962C8B-B14F-4D97-AF65-F5344CB8AC3E}">
        <p14:creationId xmlns:p14="http://schemas.microsoft.com/office/powerpoint/2010/main" val="4171249021"/>
      </p:ext>
    </p:extLst>
  </p:cSld>
  <p:clrMapOvr>
    <a:masterClrMapping/>
  </p:clrMapOvr>
  <p:timing>
    <p:tnLst>
      <p:par>
        <p:cTn id="1" dur="indefinite" restart="never" nodeType="tmRoot">
          <p:childTnLst>
            <p:audio isNarration="1">
              <p:cMediaNode vol="80000" mute="1">
                <p:cTn id="2" fill="hold" display="0">
                  <p:stCondLst>
                    <p:cond delay="indefinite"/>
                  </p:stCondLst>
                  <p:endCondLst>
                    <p:cond evt="onStopAudio" delay="0">
                      <p:tgtEl>
                        <p:sldTgt/>
                      </p:tgtEl>
                    </p:cond>
                  </p:endCondLst>
                </p:cTn>
                <p:tgtEl>
                  <p:spTgt spid="132"/>
                </p:tgtEl>
              </p:cMediaNode>
            </p:audio>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oup 27"/>
          <p:cNvGrpSpPr/>
          <p:nvPr/>
        </p:nvGrpSpPr>
        <p:grpSpPr>
          <a:xfrm>
            <a:off x="656453" y="4978131"/>
            <a:ext cx="1280160" cy="1126332"/>
            <a:chOff x="6855321" y="1312068"/>
            <a:chExt cx="1370260" cy="2755344"/>
          </a:xfrm>
        </p:grpSpPr>
        <p:sp>
          <p:nvSpPr>
            <p:cNvPr id="29" name="Rectangle 28"/>
            <p:cNvSpPr/>
            <p:nvPr/>
          </p:nvSpPr>
          <p:spPr>
            <a:xfrm>
              <a:off x="6855321" y="1312068"/>
              <a:ext cx="1370260" cy="2755344"/>
            </a:xfrm>
            <a:prstGeom prst="rect">
              <a:avLst/>
            </a:prstGeom>
          </p:spPr>
          <p:style>
            <a:lnRef idx="2">
              <a:schemeClr val="lt1">
                <a:hueOff val="0"/>
                <a:satOff val="0"/>
                <a:lumOff val="0"/>
                <a:alphaOff val="0"/>
              </a:schemeClr>
            </a:lnRef>
            <a:fillRef idx="1">
              <a:schemeClr val="accent5">
                <a:hueOff val="17684680"/>
                <a:satOff val="-71851"/>
                <a:lumOff val="-15882"/>
                <a:alphaOff val="0"/>
              </a:schemeClr>
            </a:fillRef>
            <a:effectRef idx="0">
              <a:schemeClr val="accent5">
                <a:hueOff val="17684680"/>
                <a:satOff val="-71851"/>
                <a:lumOff val="-15882"/>
                <a:alphaOff val="0"/>
              </a:schemeClr>
            </a:effectRef>
            <a:fontRef idx="minor">
              <a:schemeClr val="lt1"/>
            </a:fontRef>
          </p:style>
        </p:sp>
        <p:sp>
          <p:nvSpPr>
            <p:cNvPr id="30" name="Rectangle 29"/>
            <p:cNvSpPr/>
            <p:nvPr/>
          </p:nvSpPr>
          <p:spPr>
            <a:xfrm>
              <a:off x="6855321"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b="1" kern="1200" dirty="0" smtClean="0"/>
                <a:t>Evaluate and revise</a:t>
              </a:r>
              <a:endParaRPr lang="en-US" b="1" kern="1200" dirty="0"/>
            </a:p>
          </p:txBody>
        </p:sp>
      </p:grpSp>
      <p:grpSp>
        <p:nvGrpSpPr>
          <p:cNvPr id="25" name="Group 24"/>
          <p:cNvGrpSpPr/>
          <p:nvPr/>
        </p:nvGrpSpPr>
        <p:grpSpPr>
          <a:xfrm>
            <a:off x="685800" y="3673855"/>
            <a:ext cx="1280160" cy="1126332"/>
            <a:chOff x="5485060" y="1312068"/>
            <a:chExt cx="1370260" cy="2755344"/>
          </a:xfrm>
        </p:grpSpPr>
        <p:sp>
          <p:nvSpPr>
            <p:cNvPr id="26" name="Rectangle 25"/>
            <p:cNvSpPr/>
            <p:nvPr/>
          </p:nvSpPr>
          <p:spPr>
            <a:xfrm>
              <a:off x="5485060" y="1312068"/>
              <a:ext cx="1370260" cy="2755344"/>
            </a:xfrm>
            <a:prstGeom prst="rect">
              <a:avLst/>
            </a:prstGeom>
          </p:spPr>
          <p:style>
            <a:lnRef idx="2">
              <a:schemeClr val="lt1">
                <a:hueOff val="0"/>
                <a:satOff val="0"/>
                <a:lumOff val="0"/>
                <a:alphaOff val="0"/>
              </a:schemeClr>
            </a:lnRef>
            <a:fillRef idx="1">
              <a:schemeClr val="accent5">
                <a:hueOff val="14147744"/>
                <a:satOff val="-57481"/>
                <a:lumOff val="-12706"/>
                <a:alphaOff val="0"/>
              </a:schemeClr>
            </a:fillRef>
            <a:effectRef idx="0">
              <a:schemeClr val="accent5">
                <a:hueOff val="14147744"/>
                <a:satOff val="-57481"/>
                <a:lumOff val="-12706"/>
                <a:alphaOff val="0"/>
              </a:schemeClr>
            </a:effectRef>
            <a:fontRef idx="minor">
              <a:schemeClr val="lt1"/>
            </a:fontRef>
          </p:style>
        </p:sp>
        <p:sp>
          <p:nvSpPr>
            <p:cNvPr id="27" name="Rectangle 26"/>
            <p:cNvSpPr/>
            <p:nvPr/>
          </p:nvSpPr>
          <p:spPr>
            <a:xfrm>
              <a:off x="5485061" y="1312068"/>
              <a:ext cx="1370259" cy="26842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600" b="1" kern="1200" dirty="0" smtClean="0"/>
                <a:t>Require learner participation</a:t>
              </a:r>
              <a:endParaRPr lang="en-US" sz="1600" b="1" kern="1200" dirty="0"/>
            </a:p>
          </p:txBody>
        </p:sp>
      </p:grpSp>
      <p:grpSp>
        <p:nvGrpSpPr>
          <p:cNvPr id="22" name="Group 21"/>
          <p:cNvGrpSpPr/>
          <p:nvPr/>
        </p:nvGrpSpPr>
        <p:grpSpPr>
          <a:xfrm>
            <a:off x="685800" y="2485831"/>
            <a:ext cx="1280160" cy="1126332"/>
            <a:chOff x="4114800" y="1312068"/>
            <a:chExt cx="1370260" cy="2755344"/>
          </a:xfrm>
        </p:grpSpPr>
        <p:sp>
          <p:nvSpPr>
            <p:cNvPr id="23" name="Rectangle 22"/>
            <p:cNvSpPr/>
            <p:nvPr/>
          </p:nvSpPr>
          <p:spPr>
            <a:xfrm>
              <a:off x="4114800" y="1312068"/>
              <a:ext cx="1370260" cy="2755344"/>
            </a:xfrm>
            <a:prstGeom prst="rect">
              <a:avLst/>
            </a:prstGeom>
          </p:spPr>
          <p:style>
            <a:lnRef idx="2">
              <a:schemeClr val="lt1">
                <a:hueOff val="0"/>
                <a:satOff val="0"/>
                <a:lumOff val="0"/>
                <a:alphaOff val="0"/>
              </a:schemeClr>
            </a:lnRef>
            <a:fillRef idx="1">
              <a:schemeClr val="accent5">
                <a:hueOff val="10610808"/>
                <a:satOff val="-43111"/>
                <a:lumOff val="-9529"/>
                <a:alphaOff val="0"/>
              </a:schemeClr>
            </a:fillRef>
            <a:effectRef idx="0">
              <a:schemeClr val="accent5">
                <a:hueOff val="10610808"/>
                <a:satOff val="-43111"/>
                <a:lumOff val="-9529"/>
                <a:alphaOff val="0"/>
              </a:schemeClr>
            </a:effectRef>
            <a:fontRef idx="minor">
              <a:schemeClr val="lt1"/>
            </a:fontRef>
          </p:style>
        </p:sp>
        <p:sp>
          <p:nvSpPr>
            <p:cNvPr id="24" name="Rectangle 23"/>
            <p:cNvSpPr/>
            <p:nvPr/>
          </p:nvSpPr>
          <p:spPr>
            <a:xfrm>
              <a:off x="4114800" y="1312068"/>
              <a:ext cx="1370260" cy="27553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b="1" dirty="0" smtClean="0"/>
                <a:t>Utilize </a:t>
              </a:r>
              <a:r>
                <a:rPr lang="en-US" b="1" dirty="0"/>
                <a:t>media &amp; materials</a:t>
              </a:r>
            </a:p>
          </p:txBody>
        </p:sp>
      </p:grpSp>
      <p:sp>
        <p:nvSpPr>
          <p:cNvPr id="1091" name="Rectangle 1090"/>
          <p:cNvSpPr/>
          <p:nvPr/>
        </p:nvSpPr>
        <p:spPr>
          <a:xfrm>
            <a:off x="2133599" y="2505841"/>
            <a:ext cx="5784755" cy="707886"/>
          </a:xfrm>
          <a:prstGeom prst="rect">
            <a:avLst/>
          </a:prstGeom>
        </p:spPr>
        <p:txBody>
          <a:bodyPr wrap="square">
            <a:spAutoFit/>
          </a:bodyPr>
          <a:lstStyle/>
          <a:p>
            <a:r>
              <a:rPr lang="en-US" sz="2000" dirty="0">
                <a:latin typeface="Perpetua"/>
                <a:cs typeface="Perpetua"/>
              </a:rPr>
              <a:t>I supplemented the OER with direct instruction during the presentation and practice parts of the lesson.</a:t>
            </a:r>
          </a:p>
        </p:txBody>
      </p:sp>
      <p:sp>
        <p:nvSpPr>
          <p:cNvPr id="1092" name="Rectangle 1091"/>
          <p:cNvSpPr/>
          <p:nvPr/>
        </p:nvSpPr>
        <p:spPr>
          <a:xfrm>
            <a:off x="2133599" y="3343014"/>
            <a:ext cx="5784755" cy="1631216"/>
          </a:xfrm>
          <a:prstGeom prst="rect">
            <a:avLst/>
          </a:prstGeom>
        </p:spPr>
        <p:txBody>
          <a:bodyPr wrap="square">
            <a:spAutoFit/>
          </a:bodyPr>
          <a:lstStyle/>
          <a:p>
            <a:r>
              <a:rPr lang="en-US" sz="2000" dirty="0" smtClean="0">
                <a:latin typeface="Perpetua"/>
                <a:cs typeface="Perpetua"/>
              </a:rPr>
              <a:t>Learners </a:t>
            </a:r>
            <a:r>
              <a:rPr lang="en-US" sz="2000" dirty="0">
                <a:latin typeface="Perpetua"/>
                <a:cs typeface="Perpetua"/>
              </a:rPr>
              <a:t>will engage with the </a:t>
            </a:r>
            <a:r>
              <a:rPr lang="en-US" sz="2000" dirty="0" smtClean="0">
                <a:latin typeface="Perpetua"/>
                <a:cs typeface="Perpetua"/>
              </a:rPr>
              <a:t>OER during </a:t>
            </a:r>
            <a:r>
              <a:rPr lang="en-US" sz="2000" dirty="0">
                <a:latin typeface="Perpetua"/>
                <a:cs typeface="Perpetua"/>
              </a:rPr>
              <a:t>the presentation and will ultimately check their work with additional screen shots provided by the OER.  Learners will then be asked to design their own visual based on their preferences of iPad usage.</a:t>
            </a:r>
          </a:p>
        </p:txBody>
      </p:sp>
      <p:sp>
        <p:nvSpPr>
          <p:cNvPr id="1093" name="Rectangle 1092"/>
          <p:cNvSpPr/>
          <p:nvPr/>
        </p:nvSpPr>
        <p:spPr>
          <a:xfrm>
            <a:off x="2133599" y="4901221"/>
            <a:ext cx="5784755" cy="1323439"/>
          </a:xfrm>
          <a:prstGeom prst="rect">
            <a:avLst/>
          </a:prstGeom>
        </p:spPr>
        <p:txBody>
          <a:bodyPr wrap="square">
            <a:spAutoFit/>
          </a:bodyPr>
          <a:lstStyle/>
          <a:p>
            <a:r>
              <a:rPr lang="en-US" sz="2000" dirty="0">
                <a:latin typeface="Perpetua"/>
                <a:cs typeface="Perpetua"/>
              </a:rPr>
              <a:t>I may have to adjust the lesson to use whole numbers measurements rather than rational numbers based on the outcome of the lesson.  I may also consider using some of the learner created iPad visuals in future lessons.</a:t>
            </a:r>
          </a:p>
        </p:txBody>
      </p:sp>
      <p:sp>
        <p:nvSpPr>
          <p:cNvPr id="2" name="Title 1"/>
          <p:cNvSpPr>
            <a:spLocks noGrp="1"/>
          </p:cNvSpPr>
          <p:nvPr>
            <p:ph type="title"/>
          </p:nvPr>
        </p:nvSpPr>
        <p:spPr/>
        <p:txBody>
          <a:bodyPr/>
          <a:lstStyle/>
          <a:p>
            <a:r>
              <a:rPr lang="en-US" dirty="0" smtClean="0"/>
              <a:t>6.1 Six </a:t>
            </a:r>
            <a:r>
              <a:rPr lang="en-US" dirty="0" smtClean="0"/>
              <a:t>Steps to ASSURE Learning</a:t>
            </a:r>
            <a:r>
              <a:rPr lang="en-US" dirty="0" smtClean="0"/>
              <a:t>: </a:t>
            </a:r>
            <a:r>
              <a:rPr lang="en-US" dirty="0" smtClean="0"/>
              <a:t>In Context</a:t>
            </a:r>
            <a:endParaRPr lang="en-US" dirty="0"/>
          </a:p>
        </p:txBody>
      </p:sp>
      <p:sp>
        <p:nvSpPr>
          <p:cNvPr id="32" name="Rectangle 31"/>
          <p:cNvSpPr/>
          <p:nvPr/>
        </p:nvSpPr>
        <p:spPr>
          <a:xfrm>
            <a:off x="2022853" y="1723860"/>
            <a:ext cx="6008376" cy="523220"/>
          </a:xfrm>
          <a:prstGeom prst="rect">
            <a:avLst/>
          </a:prstGeom>
        </p:spPr>
        <p:txBody>
          <a:bodyPr wrap="none">
            <a:spAutoFit/>
          </a:bodyPr>
          <a:lstStyle/>
          <a:p>
            <a:r>
              <a:rPr lang="en-US" sz="2800" b="1" dirty="0" smtClean="0">
                <a:solidFill>
                  <a:schemeClr val="accent4">
                    <a:lumMod val="75000"/>
                  </a:schemeClr>
                </a:solidFill>
              </a:rPr>
              <a:t>A Lesson Plan Using the ASSURE Model</a:t>
            </a:r>
          </a:p>
        </p:txBody>
      </p:sp>
      <p:sp>
        <p:nvSpPr>
          <p:cNvPr id="33" name="Rectangle 32"/>
          <p:cNvSpPr/>
          <p:nvPr/>
        </p:nvSpPr>
        <p:spPr>
          <a:xfrm>
            <a:off x="2021716" y="1233229"/>
            <a:ext cx="4907049" cy="584775"/>
          </a:xfrm>
          <a:prstGeom prst="rect">
            <a:avLst/>
          </a:prstGeom>
        </p:spPr>
        <p:txBody>
          <a:bodyPr wrap="none">
            <a:spAutoFit/>
          </a:bodyPr>
          <a:lstStyle/>
          <a:p>
            <a:r>
              <a:rPr lang="en-US" sz="3200" b="1" dirty="0" smtClean="0">
                <a:solidFill>
                  <a:schemeClr val="accent4">
                    <a:lumMod val="50000"/>
                  </a:schemeClr>
                </a:solidFill>
              </a:rPr>
              <a:t>How do you use your iPad?</a:t>
            </a:r>
          </a:p>
        </p:txBody>
      </p:sp>
      <p:pic>
        <p:nvPicPr>
          <p:cNvPr id="41" name="Picture 2" descr="http://www.rowan.edu/open/depts/math/milou/20067Photos/Ericphot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1154328">
            <a:off x="670742" y="890464"/>
            <a:ext cx="1220139" cy="149532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grpSp>
        <p:nvGrpSpPr>
          <p:cNvPr id="45" name="Group 44"/>
          <p:cNvGrpSpPr/>
          <p:nvPr/>
        </p:nvGrpSpPr>
        <p:grpSpPr>
          <a:xfrm>
            <a:off x="5492922" y="6301232"/>
            <a:ext cx="2425432" cy="402336"/>
            <a:chOff x="5562600" y="6303264"/>
            <a:chExt cx="2425432" cy="402336"/>
          </a:xfrm>
        </p:grpSpPr>
        <p:sp>
          <p:nvSpPr>
            <p:cNvPr id="46" name="TextBox 45"/>
            <p:cNvSpPr txBox="1"/>
            <p:nvPr/>
          </p:nvSpPr>
          <p:spPr>
            <a:xfrm>
              <a:off x="6142826" y="6350543"/>
              <a:ext cx="1845206" cy="307777"/>
            </a:xfrm>
            <a:prstGeom prst="rect">
              <a:avLst/>
            </a:prstGeom>
            <a:noFill/>
          </p:spPr>
          <p:txBody>
            <a:bodyPr wrap="square" rtlCol="0">
              <a:spAutoFit/>
            </a:bodyPr>
            <a:lstStyle/>
            <a:p>
              <a:r>
                <a:rPr lang="en-US" sz="1400" b="1" dirty="0" smtClean="0">
                  <a:solidFill>
                    <a:schemeClr val="accent5">
                      <a:lumMod val="50000"/>
                    </a:schemeClr>
                  </a:solidFill>
                </a:rPr>
                <a:t>Download Lesson Plan</a:t>
              </a:r>
              <a:endParaRPr lang="en-US" sz="1400" b="1" dirty="0">
                <a:solidFill>
                  <a:schemeClr val="accent5">
                    <a:lumMod val="50000"/>
                  </a:schemeClr>
                </a:solidFill>
              </a:endParaRPr>
            </a:p>
          </p:txBody>
        </p:sp>
        <p:pic>
          <p:nvPicPr>
            <p:cNvPr id="47" name="Picture 99" descr="C:\Users\dbrown\AppData\Local\Microsoft\Windows\Temporary Internet Files\Content.IE5\8T4M9UZ3\MC900432605[1].png"/>
            <p:cNvPicPr>
              <a:picLocks noChangeAspect="1" noChangeArrowheads="1"/>
            </p:cNvPicPr>
            <p:nvPr/>
          </p:nvPicPr>
          <p:blipFill>
            <a:blip r:embed="rId4"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562600" y="6303264"/>
              <a:ext cx="402336" cy="40233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866281382"/>
      </p:ext>
    </p:extLst>
  </p:cSld>
  <p:clrMapOvr>
    <a:masterClrMapping/>
  </p:clrMapOvr>
  <p:timing>
    <p:tnLst>
      <p:par>
        <p:cTn id="1" dur="indefinite" restart="never" nodeType="tmRoot">
          <p:childTnLst>
            <p:audio isNarration="1">
              <p:cMediaNode vol="80000" mute="1">
                <p:cTn id="2" fill="hold" display="0">
                  <p:stCondLst>
                    <p:cond delay="indefinite"/>
                  </p:stCondLst>
                  <p:endCondLst>
                    <p:cond evt="onStopAudio" delay="0">
                      <p:tgtEl>
                        <p:sldTgt/>
                      </p:tgtEl>
                    </p:cond>
                  </p:endCondLst>
                </p:cTn>
                <p:tgtEl>
                  <p:spTgt spid="44"/>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1.2 </a:t>
            </a:r>
            <a:r>
              <a:rPr lang="en-US" dirty="0" smtClean="0"/>
              <a:t>Lesson Planning Review</a:t>
            </a:r>
            <a:endParaRPr lang="en-US" dirty="0"/>
          </a:p>
        </p:txBody>
      </p:sp>
      <p:sp>
        <p:nvSpPr>
          <p:cNvPr id="3" name="Content Placeholder 2"/>
          <p:cNvSpPr>
            <a:spLocks noGrp="1"/>
          </p:cNvSpPr>
          <p:nvPr>
            <p:ph idx="4294967295"/>
          </p:nvPr>
        </p:nvSpPr>
        <p:spPr>
          <a:xfrm>
            <a:off x="551278" y="1360477"/>
            <a:ext cx="8229600" cy="5184775"/>
          </a:xfrm>
          <a:prstGeom prst="rect">
            <a:avLst/>
          </a:prstGeom>
        </p:spPr>
        <p:txBody>
          <a:bodyPr>
            <a:normAutofit/>
          </a:bodyPr>
          <a:lstStyle/>
          <a:p>
            <a:pPr marL="0" indent="0">
              <a:buNone/>
            </a:pPr>
            <a:endParaRPr lang="en-US" sz="1300" dirty="0" smtClean="0"/>
          </a:p>
          <a:p>
            <a:pPr marL="0" indent="0">
              <a:buNone/>
            </a:pPr>
            <a:endParaRPr lang="en-US" sz="1300" dirty="0"/>
          </a:p>
          <a:p>
            <a:pPr marL="0" indent="0">
              <a:buNone/>
            </a:pPr>
            <a:endParaRPr lang="en-US" sz="1300" dirty="0" smtClean="0"/>
          </a:p>
          <a:p>
            <a:pPr marL="0" indent="0">
              <a:buNone/>
            </a:pPr>
            <a:r>
              <a:rPr lang="en-US" sz="2600" dirty="0" smtClean="0"/>
              <a:t>	Establish </a:t>
            </a:r>
            <a:r>
              <a:rPr lang="en-US" sz="2600" dirty="0"/>
              <a:t>lesson </a:t>
            </a:r>
            <a:r>
              <a:rPr lang="en-US" sz="2600" dirty="0" smtClean="0"/>
              <a:t>objectives</a:t>
            </a:r>
          </a:p>
          <a:p>
            <a:pPr marL="0" indent="0">
              <a:buNone/>
            </a:pPr>
            <a:endParaRPr lang="en-US" sz="2600" dirty="0"/>
          </a:p>
          <a:p>
            <a:pPr marL="0" indent="0">
              <a:buNone/>
            </a:pPr>
            <a:r>
              <a:rPr lang="en-US" sz="2600" dirty="0"/>
              <a:t>	</a:t>
            </a:r>
            <a:r>
              <a:rPr lang="en-US" sz="2600" dirty="0" smtClean="0"/>
              <a:t>	Identify </a:t>
            </a:r>
            <a:r>
              <a:rPr lang="en-US" sz="2600" dirty="0"/>
              <a:t>assessment strategies for 	</a:t>
            </a:r>
            <a:endParaRPr lang="en-US" sz="2600" dirty="0" smtClean="0"/>
          </a:p>
          <a:p>
            <a:pPr marL="0" indent="0">
              <a:buNone/>
            </a:pPr>
            <a:r>
              <a:rPr lang="en-US" sz="2600" dirty="0"/>
              <a:t>	</a:t>
            </a:r>
            <a:r>
              <a:rPr lang="en-US" sz="2600" dirty="0" smtClean="0"/>
              <a:t>	</a:t>
            </a:r>
            <a:r>
              <a:rPr lang="en-US" sz="2600" dirty="0" smtClean="0"/>
              <a:t>determining  that objectives </a:t>
            </a:r>
            <a:r>
              <a:rPr lang="en-US" sz="2600" dirty="0"/>
              <a:t>have been </a:t>
            </a:r>
            <a:r>
              <a:rPr lang="en-US" sz="2600" dirty="0" smtClean="0"/>
              <a:t>met</a:t>
            </a:r>
            <a:endParaRPr lang="en-US" sz="2600" dirty="0"/>
          </a:p>
          <a:p>
            <a:pPr marL="0" indent="0">
              <a:buNone/>
            </a:pPr>
            <a:r>
              <a:rPr lang="en-US" sz="2600" dirty="0"/>
              <a:t>		</a:t>
            </a:r>
          </a:p>
          <a:p>
            <a:pPr marL="0" indent="0">
              <a:buNone/>
            </a:pPr>
            <a:r>
              <a:rPr lang="en-US" sz="2600" dirty="0"/>
              <a:t>		</a:t>
            </a:r>
            <a:r>
              <a:rPr lang="en-US" sz="2600" dirty="0" smtClean="0"/>
              <a:t>	Determine </a:t>
            </a:r>
            <a:r>
              <a:rPr lang="en-US" sz="2600" dirty="0"/>
              <a:t>instructional strategies 	</a:t>
            </a:r>
            <a:r>
              <a:rPr lang="en-US" sz="2600" dirty="0" smtClean="0"/>
              <a:t>	</a:t>
            </a:r>
            <a:r>
              <a:rPr lang="en-US" sz="2600" dirty="0"/>
              <a:t>	</a:t>
            </a:r>
            <a:r>
              <a:rPr lang="en-US" sz="2600" dirty="0" smtClean="0"/>
              <a:t>and </a:t>
            </a:r>
            <a:r>
              <a:rPr lang="en-US" sz="2600" dirty="0"/>
              <a:t>how OER will be used to </a:t>
            </a:r>
            <a:r>
              <a:rPr lang="en-US" sz="2600" dirty="0" smtClean="0"/>
              <a:t>meet </a:t>
            </a:r>
            <a:r>
              <a:rPr lang="en-US" sz="2600" dirty="0"/>
              <a:t>			objectives</a:t>
            </a:r>
          </a:p>
        </p:txBody>
      </p:sp>
      <p:sp>
        <p:nvSpPr>
          <p:cNvPr id="22" name="Bent-Up Arrow 21"/>
          <p:cNvSpPr/>
          <p:nvPr/>
        </p:nvSpPr>
        <p:spPr>
          <a:xfrm rot="5400000">
            <a:off x="1796807" y="3076050"/>
            <a:ext cx="579477" cy="742950"/>
          </a:xfrm>
          <a:prstGeom prst="bentUpArrow">
            <a:avLst>
              <a:gd name="adj1" fmla="val 32840"/>
              <a:gd name="adj2" fmla="val 25000"/>
              <a:gd name="adj3" fmla="val 35780"/>
            </a:avLst>
          </a:prstGeom>
          <a:solidFill>
            <a:schemeClr val="tx2">
              <a:lumMod val="20000"/>
              <a:lumOff val="80000"/>
            </a:schemeClr>
          </a:solidFill>
        </p:spPr>
        <p:style>
          <a:lnRef idx="2">
            <a:schemeClr val="lt1">
              <a:hueOff val="0"/>
              <a:satOff val="0"/>
              <a:lumOff val="0"/>
              <a:alphaOff val="0"/>
            </a:schemeClr>
          </a:lnRef>
          <a:fillRef idx="1">
            <a:schemeClr val="accent3">
              <a:tint val="50000"/>
              <a:hueOff val="0"/>
              <a:satOff val="0"/>
              <a:lumOff val="0"/>
              <a:alphaOff val="0"/>
            </a:schemeClr>
          </a:fillRef>
          <a:effectRef idx="0">
            <a:schemeClr val="accent3">
              <a:tint val="50000"/>
              <a:hueOff val="0"/>
              <a:satOff val="0"/>
              <a:lumOff val="0"/>
              <a:alphaOff val="0"/>
            </a:schemeClr>
          </a:effectRef>
          <a:fontRef idx="minor">
            <a:schemeClr val="lt1">
              <a:hueOff val="0"/>
              <a:satOff val="0"/>
              <a:lumOff val="0"/>
              <a:alphaOff val="0"/>
            </a:schemeClr>
          </a:fontRef>
        </p:style>
      </p:sp>
      <p:sp>
        <p:nvSpPr>
          <p:cNvPr id="23" name="Bent-Up Arrow 22"/>
          <p:cNvSpPr/>
          <p:nvPr/>
        </p:nvSpPr>
        <p:spPr>
          <a:xfrm rot="5400000">
            <a:off x="2715996" y="4679383"/>
            <a:ext cx="579477" cy="742950"/>
          </a:xfrm>
          <a:prstGeom prst="bentUpArrow">
            <a:avLst>
              <a:gd name="adj1" fmla="val 32840"/>
              <a:gd name="adj2" fmla="val 25000"/>
              <a:gd name="adj3" fmla="val 35780"/>
            </a:avLst>
          </a:prstGeom>
          <a:solidFill>
            <a:schemeClr val="tx2">
              <a:lumMod val="20000"/>
              <a:lumOff val="80000"/>
            </a:schemeClr>
          </a:solidFill>
        </p:spPr>
        <p:style>
          <a:lnRef idx="2">
            <a:schemeClr val="lt1">
              <a:hueOff val="0"/>
              <a:satOff val="0"/>
              <a:lumOff val="0"/>
              <a:alphaOff val="0"/>
            </a:schemeClr>
          </a:lnRef>
          <a:fillRef idx="1">
            <a:schemeClr val="accent3">
              <a:tint val="50000"/>
              <a:hueOff val="0"/>
              <a:satOff val="0"/>
              <a:lumOff val="0"/>
              <a:alphaOff val="0"/>
            </a:schemeClr>
          </a:fillRef>
          <a:effectRef idx="0">
            <a:schemeClr val="accent3">
              <a:tint val="50000"/>
              <a:hueOff val="0"/>
              <a:satOff val="0"/>
              <a:lumOff val="0"/>
              <a:alphaOff val="0"/>
            </a:schemeClr>
          </a:effectRef>
          <a:fontRef idx="minor">
            <a:schemeClr val="lt1">
              <a:hueOff val="0"/>
              <a:satOff val="0"/>
              <a:lumOff val="0"/>
              <a:alphaOff val="0"/>
            </a:schemeClr>
          </a:fontRef>
        </p:style>
      </p:sp>
      <p:sp>
        <p:nvSpPr>
          <p:cNvPr id="8" name="Bent-Up Arrow 7"/>
          <p:cNvSpPr/>
          <p:nvPr/>
        </p:nvSpPr>
        <p:spPr>
          <a:xfrm rot="5400000">
            <a:off x="904375" y="2014106"/>
            <a:ext cx="579477" cy="742950"/>
          </a:xfrm>
          <a:prstGeom prst="bentUpArrow">
            <a:avLst>
              <a:gd name="adj1" fmla="val 32840"/>
              <a:gd name="adj2" fmla="val 25000"/>
              <a:gd name="adj3" fmla="val 35780"/>
            </a:avLst>
          </a:prstGeom>
          <a:solidFill>
            <a:schemeClr val="tx2">
              <a:lumMod val="20000"/>
              <a:lumOff val="80000"/>
            </a:schemeClr>
          </a:solidFill>
        </p:spPr>
        <p:style>
          <a:lnRef idx="2">
            <a:schemeClr val="lt1">
              <a:hueOff val="0"/>
              <a:satOff val="0"/>
              <a:lumOff val="0"/>
              <a:alphaOff val="0"/>
            </a:schemeClr>
          </a:lnRef>
          <a:fillRef idx="1">
            <a:schemeClr val="accent3">
              <a:tint val="50000"/>
              <a:hueOff val="0"/>
              <a:satOff val="0"/>
              <a:lumOff val="0"/>
              <a:alphaOff val="0"/>
            </a:schemeClr>
          </a:fillRef>
          <a:effectRef idx="0">
            <a:schemeClr val="accent3">
              <a:tint val="50000"/>
              <a:hueOff val="0"/>
              <a:satOff val="0"/>
              <a:lumOff val="0"/>
              <a:alphaOff val="0"/>
            </a:schemeClr>
          </a:effectRef>
          <a:fontRef idx="minor">
            <a:schemeClr val="lt1">
              <a:hueOff val="0"/>
              <a:satOff val="0"/>
              <a:lumOff val="0"/>
              <a:alphaOff val="0"/>
            </a:schemeClr>
          </a:fontRef>
        </p:style>
      </p:sp>
      <p:sp>
        <p:nvSpPr>
          <p:cNvPr id="9" name="Content Placeholder 2"/>
          <p:cNvSpPr txBox="1">
            <a:spLocks/>
          </p:cNvSpPr>
          <p:nvPr/>
        </p:nvSpPr>
        <p:spPr>
          <a:xfrm>
            <a:off x="575440" y="1525367"/>
            <a:ext cx="8229600" cy="67540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3200" b="1" dirty="0" smtClean="0">
                <a:solidFill>
                  <a:schemeClr val="accent5">
                    <a:lumMod val="50000"/>
                  </a:schemeClr>
                </a:solidFill>
              </a:rPr>
              <a:t>General Lesson Planning Process</a:t>
            </a:r>
          </a:p>
        </p:txBody>
      </p:sp>
    </p:spTree>
    <p:extLst>
      <p:ext uri="{BB962C8B-B14F-4D97-AF65-F5344CB8AC3E}">
        <p14:creationId xmlns:p14="http://schemas.microsoft.com/office/powerpoint/2010/main" val="3879626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041400"/>
            <a:ext cx="9144000" cy="58166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5" name="Picture 4" descr="C:\Users\dbrown\AppData\Local\Microsoft\Windows\Temporary Internet Files\Content.IE5\FYVLI2JB\MP900430675[1].jpg"/>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10000" b="90000" l="10000" r="90000">
                        <a14:foregroundMark x1="24841" y1="15770" x2="24841" y2="15770"/>
                        <a14:foregroundMark x1="21868" y1="87199" x2="21868" y2="87199"/>
                        <a14:foregroundMark x1="22293" y1="48609" x2="22293" y2="48609"/>
                        <a14:foregroundMark x1="21444" y1="55844" x2="21444" y2="55844"/>
                        <a14:foregroundMark x1="21656" y1="60668" x2="21656" y2="60668"/>
                        <a14:foregroundMark x1="22930" y1="41002" x2="22930" y2="41002"/>
                        <a14:foregroundMark x1="22505" y1="37662" x2="22505" y2="37662"/>
                        <a14:foregroundMark x1="24416" y1="33395" x2="24416" y2="33395"/>
                        <a14:foregroundMark x1="24416" y1="29870" x2="24416" y2="29870"/>
                        <a14:foregroundMark x1="23992" y1="25788" x2="23992" y2="25788"/>
                        <a14:foregroundMark x1="23567" y1="22449" x2="23567" y2="22449"/>
                        <a14:foregroundMark x1="23779" y1="20965" x2="23779" y2="20965"/>
                        <a14:foregroundMark x1="23779" y1="44712" x2="23779" y2="44712"/>
                        <a14:foregroundMark x1="22718" y1="53432" x2="22718" y2="53432"/>
                        <a14:foregroundMark x1="41189" y1="60111" x2="41189" y2="60111"/>
                        <a14:foregroundMark x1="42251" y1="42115" x2="42251" y2="42115"/>
                        <a14:foregroundMark x1="30786" y1="33395" x2="30786" y2="33395"/>
                        <a14:foregroundMark x1="40127" y1="19666" x2="40127" y2="19666"/>
                        <a14:foregroundMark x1="54989" y1="26160" x2="54989" y2="26160"/>
                        <a14:foregroundMark x1="59873" y1="16883" x2="59873" y2="16883"/>
                        <a14:foregroundMark x1="67304" y1="19666" x2="67304" y2="19666"/>
                        <a14:foregroundMark x1="68577" y1="37477" x2="68577" y2="37477"/>
                        <a14:foregroundMark x1="83864" y1="27829" x2="83864" y2="27829"/>
                        <a14:foregroundMark x1="80042" y1="49165" x2="80042" y2="49165"/>
                        <a14:foregroundMark x1="68790" y1="56957" x2="68790" y2="56957"/>
                        <a14:foregroundMark x1="54140" y1="45269" x2="54140" y2="45269"/>
                        <a14:foregroundMark x1="41826" y1="38033" x2="41826" y2="38033"/>
                        <a14:foregroundMark x1="32696" y1="29870" x2="32696" y2="29870"/>
                        <a14:foregroundMark x1="43524" y1="17996" x2="43524" y2="17996"/>
                        <a14:foregroundMark x1="45011" y1="14100" x2="45011" y2="14100"/>
                        <a14:foregroundMark x1="35456" y1="15584" x2="35456" y2="15584"/>
                        <a14:foregroundMark x1="80467" y1="31540" x2="80467" y2="31540"/>
                        <a14:foregroundMark x1="78132" y1="53432" x2="78132" y2="53432"/>
                        <a14:foregroundMark x1="70064" y1="23562" x2="70064" y2="23562"/>
                        <a14:foregroundMark x1="45011" y1="55288" x2="45011" y2="55288"/>
                      </a14:backgroundRemoval>
                    </a14:imgEffect>
                  </a14:imgLayer>
                </a14:imgProps>
              </a:ext>
              <a:ext uri="{28A0092B-C50C-407E-A947-70E740481C1C}">
                <a14:useLocalDpi xmlns:a14="http://schemas.microsoft.com/office/drawing/2010/main" val="0"/>
              </a:ext>
            </a:extLst>
          </a:blip>
          <a:srcRect/>
          <a:stretch>
            <a:fillRect/>
          </a:stretch>
        </p:blipFill>
        <p:spPr bwMode="auto">
          <a:xfrm rot="19982523" flipH="1">
            <a:off x="7316545" y="4201819"/>
            <a:ext cx="1957795" cy="224248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7.0 </a:t>
            </a:r>
            <a:r>
              <a:rPr lang="en-US" dirty="0" smtClean="0"/>
              <a:t>Summary</a:t>
            </a:r>
            <a:endParaRPr lang="en-US" dirty="0"/>
          </a:p>
        </p:txBody>
      </p:sp>
      <p:sp>
        <p:nvSpPr>
          <p:cNvPr id="8" name="Rectangle 7"/>
          <p:cNvSpPr/>
          <p:nvPr/>
        </p:nvSpPr>
        <p:spPr>
          <a:xfrm>
            <a:off x="888999" y="2397949"/>
            <a:ext cx="7317543" cy="2062103"/>
          </a:xfrm>
          <a:prstGeom prst="rect">
            <a:avLst/>
          </a:prstGeom>
        </p:spPr>
        <p:txBody>
          <a:bodyPr wrap="square">
            <a:spAutoFit/>
          </a:bodyPr>
          <a:lstStyle/>
          <a:p>
            <a:r>
              <a:rPr lang="en-US" sz="2800" b="1" dirty="0" smtClean="0">
                <a:solidFill>
                  <a:srgbClr val="4472C4">
                    <a:lumMod val="50000"/>
                  </a:srgbClr>
                </a:solidFill>
              </a:rPr>
              <a:t>Begin with the end in mind</a:t>
            </a:r>
          </a:p>
          <a:p>
            <a:endParaRPr lang="en-US" sz="800" b="1" dirty="0" smtClean="0">
              <a:solidFill>
                <a:srgbClr val="4472C4">
                  <a:lumMod val="50000"/>
                </a:srgbClr>
              </a:solidFill>
            </a:endParaRPr>
          </a:p>
          <a:p>
            <a:pPr marL="457200" indent="-457200">
              <a:buFont typeface="Arial" panose="020B0604020202020204" pitchFamily="34" charset="0"/>
              <a:buChar char="•"/>
            </a:pPr>
            <a:r>
              <a:rPr lang="en-US" sz="2800" dirty="0" smtClean="0">
                <a:cs typeface="Perpetua"/>
              </a:rPr>
              <a:t>Tie OER use to learner objectives</a:t>
            </a:r>
          </a:p>
          <a:p>
            <a:pPr marL="457200" indent="-457200">
              <a:buFont typeface="Arial" panose="020B0604020202020204" pitchFamily="34" charset="0"/>
              <a:buChar char="•"/>
            </a:pPr>
            <a:endParaRPr lang="en-US" sz="800" dirty="0" smtClean="0">
              <a:cs typeface="Perpetua"/>
            </a:endParaRPr>
          </a:p>
          <a:p>
            <a:pPr marL="457200" indent="-457200">
              <a:buFont typeface="Arial" panose="020B0604020202020204" pitchFamily="34" charset="0"/>
              <a:buChar char="•"/>
            </a:pPr>
            <a:r>
              <a:rPr lang="en-US" sz="2800" dirty="0" smtClean="0">
                <a:cs typeface="Perpetua"/>
              </a:rPr>
              <a:t>Select materials and teaching strategies that permit you and learners to leverage the 5Rs</a:t>
            </a:r>
            <a:endParaRPr lang="en-US" sz="2800" dirty="0">
              <a:cs typeface="Perpetua"/>
            </a:endParaRPr>
          </a:p>
        </p:txBody>
      </p:sp>
    </p:spTree>
    <p:extLst>
      <p:ext uri="{BB962C8B-B14F-4D97-AF65-F5344CB8AC3E}">
        <p14:creationId xmlns:p14="http://schemas.microsoft.com/office/powerpoint/2010/main" val="144558482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041400"/>
            <a:ext cx="9144000" cy="58166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5" name="Picture 4" descr="C:\Users\dbrown\AppData\Local\Microsoft\Windows\Temporary Internet Files\Content.IE5\FYVLI2JB\MP900430675[1].jpg"/>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10000" b="90000" l="10000" r="90000">
                        <a14:foregroundMark x1="24841" y1="15770" x2="24841" y2="15770"/>
                        <a14:foregroundMark x1="21868" y1="87199" x2="21868" y2="87199"/>
                        <a14:foregroundMark x1="22293" y1="48609" x2="22293" y2="48609"/>
                        <a14:foregroundMark x1="21444" y1="55844" x2="21444" y2="55844"/>
                        <a14:foregroundMark x1="21656" y1="60668" x2="21656" y2="60668"/>
                        <a14:foregroundMark x1="22930" y1="41002" x2="22930" y2="41002"/>
                        <a14:foregroundMark x1="22505" y1="37662" x2="22505" y2="37662"/>
                        <a14:foregroundMark x1="24416" y1="33395" x2="24416" y2="33395"/>
                        <a14:foregroundMark x1="24416" y1="29870" x2="24416" y2="29870"/>
                        <a14:foregroundMark x1="23992" y1="25788" x2="23992" y2="25788"/>
                        <a14:foregroundMark x1="23567" y1="22449" x2="23567" y2="22449"/>
                        <a14:foregroundMark x1="23779" y1="20965" x2="23779" y2="20965"/>
                        <a14:foregroundMark x1="23779" y1="44712" x2="23779" y2="44712"/>
                        <a14:foregroundMark x1="22718" y1="53432" x2="22718" y2="53432"/>
                        <a14:foregroundMark x1="41189" y1="60111" x2="41189" y2="60111"/>
                        <a14:foregroundMark x1="42251" y1="42115" x2="42251" y2="42115"/>
                        <a14:foregroundMark x1="30786" y1="33395" x2="30786" y2="33395"/>
                        <a14:foregroundMark x1="40127" y1="19666" x2="40127" y2="19666"/>
                        <a14:foregroundMark x1="54989" y1="26160" x2="54989" y2="26160"/>
                        <a14:foregroundMark x1="59873" y1="16883" x2="59873" y2="16883"/>
                        <a14:foregroundMark x1="67304" y1="19666" x2="67304" y2="19666"/>
                        <a14:foregroundMark x1="68577" y1="37477" x2="68577" y2="37477"/>
                        <a14:foregroundMark x1="83864" y1="27829" x2="83864" y2="27829"/>
                        <a14:foregroundMark x1="80042" y1="49165" x2="80042" y2="49165"/>
                        <a14:foregroundMark x1="68790" y1="56957" x2="68790" y2="56957"/>
                        <a14:foregroundMark x1="54140" y1="45269" x2="54140" y2="45269"/>
                        <a14:foregroundMark x1="41826" y1="38033" x2="41826" y2="38033"/>
                        <a14:foregroundMark x1="32696" y1="29870" x2="32696" y2="29870"/>
                        <a14:foregroundMark x1="43524" y1="17996" x2="43524" y2="17996"/>
                        <a14:foregroundMark x1="45011" y1="14100" x2="45011" y2="14100"/>
                        <a14:foregroundMark x1="35456" y1="15584" x2="35456" y2="15584"/>
                        <a14:foregroundMark x1="80467" y1="31540" x2="80467" y2="31540"/>
                        <a14:foregroundMark x1="78132" y1="53432" x2="78132" y2="53432"/>
                        <a14:foregroundMark x1="70064" y1="23562" x2="70064" y2="23562"/>
                        <a14:foregroundMark x1="45011" y1="55288" x2="45011" y2="55288"/>
                      </a14:backgroundRemoval>
                    </a14:imgEffect>
                  </a14:imgLayer>
                </a14:imgProps>
              </a:ext>
              <a:ext uri="{28A0092B-C50C-407E-A947-70E740481C1C}">
                <a14:useLocalDpi xmlns:a14="http://schemas.microsoft.com/office/drawing/2010/main" val="0"/>
              </a:ext>
            </a:extLst>
          </a:blip>
          <a:srcRect/>
          <a:stretch>
            <a:fillRect/>
          </a:stretch>
        </p:blipFill>
        <p:spPr bwMode="auto">
          <a:xfrm rot="19982523" flipH="1">
            <a:off x="7316545" y="4201819"/>
            <a:ext cx="1957795" cy="224248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7.0 </a:t>
            </a:r>
            <a:r>
              <a:rPr lang="en-US" dirty="0" smtClean="0"/>
              <a:t>Summary</a:t>
            </a:r>
            <a:endParaRPr lang="en-US" dirty="0"/>
          </a:p>
        </p:txBody>
      </p:sp>
      <p:sp>
        <p:nvSpPr>
          <p:cNvPr id="8" name="Rectangle 7"/>
          <p:cNvSpPr/>
          <p:nvPr/>
        </p:nvSpPr>
        <p:spPr>
          <a:xfrm>
            <a:off x="889000" y="1751618"/>
            <a:ext cx="6591092" cy="3354765"/>
          </a:xfrm>
          <a:prstGeom prst="rect">
            <a:avLst/>
          </a:prstGeom>
        </p:spPr>
        <p:txBody>
          <a:bodyPr wrap="square">
            <a:spAutoFit/>
          </a:bodyPr>
          <a:lstStyle/>
          <a:p>
            <a:r>
              <a:rPr lang="en-US" sz="2800" b="1" dirty="0" smtClean="0">
                <a:solidFill>
                  <a:srgbClr val="4472C4">
                    <a:lumMod val="50000"/>
                  </a:srgbClr>
                </a:solidFill>
              </a:rPr>
              <a:t>Adapt lesson planning frameworks to design lessons with OER</a:t>
            </a:r>
          </a:p>
          <a:p>
            <a:endParaRPr lang="en-US" sz="800" b="1" dirty="0" smtClean="0">
              <a:solidFill>
                <a:srgbClr val="4472C4">
                  <a:lumMod val="50000"/>
                </a:srgbClr>
              </a:solidFill>
            </a:endParaRPr>
          </a:p>
          <a:p>
            <a:pPr marL="457200" indent="-457200">
              <a:buFont typeface="Arial" panose="020B0604020202020204" pitchFamily="34" charset="0"/>
              <a:buChar char="•"/>
            </a:pPr>
            <a:r>
              <a:rPr lang="en-US" sz="2800" dirty="0" smtClean="0">
                <a:cs typeface="Perpetua"/>
              </a:rPr>
              <a:t>Use lesson planning models like ASSURE and WIPPEA to develop lessons that meet the specific needs of you learners</a:t>
            </a:r>
          </a:p>
          <a:p>
            <a:pPr marL="457200" indent="-457200">
              <a:buFont typeface="Arial" panose="020B0604020202020204" pitchFamily="34" charset="0"/>
              <a:buChar char="•"/>
            </a:pPr>
            <a:endParaRPr lang="en-US" sz="800" dirty="0" smtClean="0">
              <a:cs typeface="Perpetua"/>
            </a:endParaRPr>
          </a:p>
          <a:p>
            <a:pPr marL="457200" indent="-457200">
              <a:buFont typeface="Arial" panose="020B0604020202020204" pitchFamily="34" charset="0"/>
              <a:buChar char="•"/>
            </a:pPr>
            <a:r>
              <a:rPr lang="en-US" sz="2800" dirty="0" smtClean="0">
                <a:cs typeface="Perpetua"/>
              </a:rPr>
              <a:t>Keep in mind that these models and frameworks are fluid</a:t>
            </a:r>
            <a:endParaRPr lang="en-US" sz="2800" dirty="0">
              <a:cs typeface="Perpetua"/>
            </a:endParaRPr>
          </a:p>
        </p:txBody>
      </p:sp>
    </p:spTree>
    <p:extLst>
      <p:ext uri="{BB962C8B-B14F-4D97-AF65-F5344CB8AC3E}">
        <p14:creationId xmlns:p14="http://schemas.microsoft.com/office/powerpoint/2010/main" val="42684363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041400"/>
            <a:ext cx="9144000" cy="58166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5" name="Picture 4" descr="C:\Users\dbrown\AppData\Local\Microsoft\Windows\Temporary Internet Files\Content.IE5\FYVLI2JB\MP900430675[1].jpg"/>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10000" b="90000" l="10000" r="90000">
                        <a14:foregroundMark x1="24841" y1="15770" x2="24841" y2="15770"/>
                        <a14:foregroundMark x1="21868" y1="87199" x2="21868" y2="87199"/>
                        <a14:foregroundMark x1="22293" y1="48609" x2="22293" y2="48609"/>
                        <a14:foregroundMark x1="21444" y1="55844" x2="21444" y2="55844"/>
                        <a14:foregroundMark x1="21656" y1="60668" x2="21656" y2="60668"/>
                        <a14:foregroundMark x1="22930" y1="41002" x2="22930" y2="41002"/>
                        <a14:foregroundMark x1="22505" y1="37662" x2="22505" y2="37662"/>
                        <a14:foregroundMark x1="24416" y1="33395" x2="24416" y2="33395"/>
                        <a14:foregroundMark x1="24416" y1="29870" x2="24416" y2="29870"/>
                        <a14:foregroundMark x1="23992" y1="25788" x2="23992" y2="25788"/>
                        <a14:foregroundMark x1="23567" y1="22449" x2="23567" y2="22449"/>
                        <a14:foregroundMark x1="23779" y1="20965" x2="23779" y2="20965"/>
                        <a14:foregroundMark x1="23779" y1="44712" x2="23779" y2="44712"/>
                        <a14:foregroundMark x1="22718" y1="53432" x2="22718" y2="53432"/>
                        <a14:foregroundMark x1="41189" y1="60111" x2="41189" y2="60111"/>
                        <a14:foregroundMark x1="42251" y1="42115" x2="42251" y2="42115"/>
                        <a14:foregroundMark x1="30786" y1="33395" x2="30786" y2="33395"/>
                        <a14:foregroundMark x1="40127" y1="19666" x2="40127" y2="19666"/>
                        <a14:foregroundMark x1="54989" y1="26160" x2="54989" y2="26160"/>
                        <a14:foregroundMark x1="59873" y1="16883" x2="59873" y2="16883"/>
                        <a14:foregroundMark x1="67304" y1="19666" x2="67304" y2="19666"/>
                        <a14:foregroundMark x1="68577" y1="37477" x2="68577" y2="37477"/>
                        <a14:foregroundMark x1="83864" y1="27829" x2="83864" y2="27829"/>
                        <a14:foregroundMark x1="80042" y1="49165" x2="80042" y2="49165"/>
                        <a14:foregroundMark x1="68790" y1="56957" x2="68790" y2="56957"/>
                        <a14:foregroundMark x1="54140" y1="45269" x2="54140" y2="45269"/>
                        <a14:foregroundMark x1="41826" y1="38033" x2="41826" y2="38033"/>
                        <a14:foregroundMark x1="32696" y1="29870" x2="32696" y2="29870"/>
                        <a14:foregroundMark x1="43524" y1="17996" x2="43524" y2="17996"/>
                        <a14:foregroundMark x1="45011" y1="14100" x2="45011" y2="14100"/>
                        <a14:foregroundMark x1="35456" y1="15584" x2="35456" y2="15584"/>
                        <a14:foregroundMark x1="80467" y1="31540" x2="80467" y2="31540"/>
                        <a14:foregroundMark x1="78132" y1="53432" x2="78132" y2="53432"/>
                        <a14:foregroundMark x1="70064" y1="23562" x2="70064" y2="23562"/>
                        <a14:foregroundMark x1="45011" y1="55288" x2="45011" y2="55288"/>
                      </a14:backgroundRemoval>
                    </a14:imgEffect>
                  </a14:imgLayer>
                </a14:imgProps>
              </a:ext>
              <a:ext uri="{28A0092B-C50C-407E-A947-70E740481C1C}">
                <a14:useLocalDpi xmlns:a14="http://schemas.microsoft.com/office/drawing/2010/main" val="0"/>
              </a:ext>
            </a:extLst>
          </a:blip>
          <a:srcRect/>
          <a:stretch>
            <a:fillRect/>
          </a:stretch>
        </p:blipFill>
        <p:spPr bwMode="auto">
          <a:xfrm rot="19982523" flipH="1">
            <a:off x="7316545" y="4201819"/>
            <a:ext cx="1957795" cy="224248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7.0 </a:t>
            </a:r>
            <a:r>
              <a:rPr lang="en-US" dirty="0" smtClean="0"/>
              <a:t>Summary</a:t>
            </a:r>
            <a:endParaRPr lang="en-US" dirty="0"/>
          </a:p>
        </p:txBody>
      </p:sp>
      <p:sp>
        <p:nvSpPr>
          <p:cNvPr id="8" name="Rectangle 7"/>
          <p:cNvSpPr/>
          <p:nvPr/>
        </p:nvSpPr>
        <p:spPr>
          <a:xfrm>
            <a:off x="889000" y="1967062"/>
            <a:ext cx="6591092" cy="2923877"/>
          </a:xfrm>
          <a:prstGeom prst="rect">
            <a:avLst/>
          </a:prstGeom>
        </p:spPr>
        <p:txBody>
          <a:bodyPr wrap="square">
            <a:spAutoFit/>
          </a:bodyPr>
          <a:lstStyle/>
          <a:p>
            <a:r>
              <a:rPr lang="en-US" sz="2800" b="1" dirty="0" smtClean="0">
                <a:solidFill>
                  <a:srgbClr val="4472C4">
                    <a:lumMod val="50000"/>
                  </a:srgbClr>
                </a:solidFill>
              </a:rPr>
              <a:t>Lesson planning is not always linear</a:t>
            </a:r>
          </a:p>
          <a:p>
            <a:endParaRPr lang="en-US" sz="800" b="1" dirty="0" smtClean="0">
              <a:solidFill>
                <a:srgbClr val="4472C4">
                  <a:lumMod val="50000"/>
                </a:srgbClr>
              </a:solidFill>
            </a:endParaRPr>
          </a:p>
          <a:p>
            <a:pPr marL="457200" indent="-457200">
              <a:buFont typeface="Arial" panose="020B0604020202020204" pitchFamily="34" charset="0"/>
              <a:buChar char="•"/>
            </a:pPr>
            <a:r>
              <a:rPr lang="en-US" sz="2800" dirty="0" smtClean="0"/>
              <a:t>Lesson </a:t>
            </a:r>
            <a:r>
              <a:rPr lang="en-US" sz="2800" dirty="0"/>
              <a:t>planning is continuous and iterative. </a:t>
            </a:r>
          </a:p>
          <a:p>
            <a:pPr marL="457200" indent="-457200">
              <a:buFont typeface="Arial" panose="020B0604020202020204" pitchFamily="34" charset="0"/>
              <a:buChar char="•"/>
            </a:pPr>
            <a:endParaRPr lang="en-US" sz="800" dirty="0" smtClean="0">
              <a:cs typeface="Perpetua"/>
            </a:endParaRPr>
          </a:p>
          <a:p>
            <a:pPr marL="457200" indent="-457200">
              <a:buFont typeface="Arial" panose="020B0604020202020204" pitchFamily="34" charset="0"/>
              <a:buChar char="•"/>
            </a:pPr>
            <a:r>
              <a:rPr lang="en-US" sz="2800" dirty="0"/>
              <a:t>The frameworks presented in the module raise important considerations for open lessons</a:t>
            </a:r>
            <a:r>
              <a:rPr lang="en-US" sz="2800" dirty="0" smtClean="0"/>
              <a:t>.</a:t>
            </a:r>
            <a:endParaRPr lang="en-US" sz="2800" dirty="0">
              <a:cs typeface="Perpetua"/>
            </a:endParaRPr>
          </a:p>
        </p:txBody>
      </p:sp>
    </p:spTree>
    <p:extLst>
      <p:ext uri="{BB962C8B-B14F-4D97-AF65-F5344CB8AC3E}">
        <p14:creationId xmlns:p14="http://schemas.microsoft.com/office/powerpoint/2010/main" val="300846126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54"/>
          <p:cNvSpPr/>
          <p:nvPr/>
        </p:nvSpPr>
        <p:spPr>
          <a:xfrm>
            <a:off x="0" y="1041400"/>
            <a:ext cx="9144000" cy="58166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 name="Group 6"/>
          <p:cNvGrpSpPr>
            <a:grpSpLocks noChangeAspect="1"/>
          </p:cNvGrpSpPr>
          <p:nvPr/>
        </p:nvGrpSpPr>
        <p:grpSpPr bwMode="auto">
          <a:xfrm>
            <a:off x="6171322" y="2121482"/>
            <a:ext cx="3319006" cy="3013080"/>
            <a:chOff x="2305" y="1638"/>
            <a:chExt cx="1150" cy="1044"/>
          </a:xfrm>
          <a:effectLst>
            <a:reflection blurRad="6350" stA="50000" endA="275" endPos="40000" dist="101600" dir="5400000" sy="-100000" algn="bl" rotWithShape="0"/>
          </a:effectLst>
        </p:grpSpPr>
        <p:sp>
          <p:nvSpPr>
            <p:cNvPr id="20" name="AutoShape 5"/>
            <p:cNvSpPr>
              <a:spLocks noChangeAspect="1" noChangeArrowheads="1" noTextEdit="1"/>
            </p:cNvSpPr>
            <p:nvPr/>
          </p:nvSpPr>
          <p:spPr bwMode="auto">
            <a:xfrm>
              <a:off x="2305" y="1638"/>
              <a:ext cx="1150" cy="1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9"/>
            <p:cNvSpPr>
              <a:spLocks/>
            </p:cNvSpPr>
            <p:nvPr/>
          </p:nvSpPr>
          <p:spPr bwMode="auto">
            <a:xfrm>
              <a:off x="3016" y="1815"/>
              <a:ext cx="269" cy="353"/>
            </a:xfrm>
            <a:custGeom>
              <a:avLst/>
              <a:gdLst>
                <a:gd name="T0" fmla="*/ 0 w 539"/>
                <a:gd name="T1" fmla="*/ 697 h 705"/>
                <a:gd name="T2" fmla="*/ 68 w 539"/>
                <a:gd name="T3" fmla="*/ 705 h 705"/>
                <a:gd name="T4" fmla="*/ 132 w 539"/>
                <a:gd name="T5" fmla="*/ 701 h 705"/>
                <a:gd name="T6" fmla="*/ 193 w 539"/>
                <a:gd name="T7" fmla="*/ 687 h 705"/>
                <a:gd name="T8" fmla="*/ 249 w 539"/>
                <a:gd name="T9" fmla="*/ 664 h 705"/>
                <a:gd name="T10" fmla="*/ 301 w 539"/>
                <a:gd name="T11" fmla="*/ 631 h 705"/>
                <a:gd name="T12" fmla="*/ 348 w 539"/>
                <a:gd name="T13" fmla="*/ 592 h 705"/>
                <a:gd name="T14" fmla="*/ 392 w 539"/>
                <a:gd name="T15" fmla="*/ 547 h 705"/>
                <a:gd name="T16" fmla="*/ 430 w 539"/>
                <a:gd name="T17" fmla="*/ 495 h 705"/>
                <a:gd name="T18" fmla="*/ 462 w 539"/>
                <a:gd name="T19" fmla="*/ 439 h 705"/>
                <a:gd name="T20" fmla="*/ 490 w 539"/>
                <a:gd name="T21" fmla="*/ 380 h 705"/>
                <a:gd name="T22" fmla="*/ 510 w 539"/>
                <a:gd name="T23" fmla="*/ 318 h 705"/>
                <a:gd name="T24" fmla="*/ 527 w 539"/>
                <a:gd name="T25" fmla="*/ 253 h 705"/>
                <a:gd name="T26" fmla="*/ 536 w 539"/>
                <a:gd name="T27" fmla="*/ 189 h 705"/>
                <a:gd name="T28" fmla="*/ 539 w 539"/>
                <a:gd name="T29" fmla="*/ 124 h 705"/>
                <a:gd name="T30" fmla="*/ 535 w 539"/>
                <a:gd name="T31" fmla="*/ 61 h 705"/>
                <a:gd name="T32" fmla="*/ 524 w 539"/>
                <a:gd name="T33" fmla="*/ 0 h 705"/>
                <a:gd name="T34" fmla="*/ 0 w 539"/>
                <a:gd name="T35" fmla="*/ 697 h 7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39" h="705">
                  <a:moveTo>
                    <a:pt x="0" y="697"/>
                  </a:moveTo>
                  <a:lnTo>
                    <a:pt x="68" y="705"/>
                  </a:lnTo>
                  <a:lnTo>
                    <a:pt x="132" y="701"/>
                  </a:lnTo>
                  <a:lnTo>
                    <a:pt x="193" y="687"/>
                  </a:lnTo>
                  <a:lnTo>
                    <a:pt x="249" y="664"/>
                  </a:lnTo>
                  <a:lnTo>
                    <a:pt x="301" y="631"/>
                  </a:lnTo>
                  <a:lnTo>
                    <a:pt x="348" y="592"/>
                  </a:lnTo>
                  <a:lnTo>
                    <a:pt x="392" y="547"/>
                  </a:lnTo>
                  <a:lnTo>
                    <a:pt x="430" y="495"/>
                  </a:lnTo>
                  <a:lnTo>
                    <a:pt x="462" y="439"/>
                  </a:lnTo>
                  <a:lnTo>
                    <a:pt x="490" y="380"/>
                  </a:lnTo>
                  <a:lnTo>
                    <a:pt x="510" y="318"/>
                  </a:lnTo>
                  <a:lnTo>
                    <a:pt x="527" y="253"/>
                  </a:lnTo>
                  <a:lnTo>
                    <a:pt x="536" y="189"/>
                  </a:lnTo>
                  <a:lnTo>
                    <a:pt x="539" y="124"/>
                  </a:lnTo>
                  <a:lnTo>
                    <a:pt x="535" y="61"/>
                  </a:lnTo>
                  <a:lnTo>
                    <a:pt x="524" y="0"/>
                  </a:lnTo>
                  <a:lnTo>
                    <a:pt x="0" y="697"/>
                  </a:lnTo>
                  <a:close/>
                </a:path>
              </a:pathLst>
            </a:custGeom>
            <a:solidFill>
              <a:schemeClr val="accent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0"/>
            <p:cNvSpPr>
              <a:spLocks/>
            </p:cNvSpPr>
            <p:nvPr/>
          </p:nvSpPr>
          <p:spPr bwMode="auto">
            <a:xfrm>
              <a:off x="2519" y="2148"/>
              <a:ext cx="538" cy="534"/>
            </a:xfrm>
            <a:custGeom>
              <a:avLst/>
              <a:gdLst>
                <a:gd name="T0" fmla="*/ 854 w 1076"/>
                <a:gd name="T1" fmla="*/ 887 h 1067"/>
                <a:gd name="T2" fmla="*/ 856 w 1076"/>
                <a:gd name="T3" fmla="*/ 795 h 1067"/>
                <a:gd name="T4" fmla="*/ 869 w 1076"/>
                <a:gd name="T5" fmla="*/ 707 h 1067"/>
                <a:gd name="T6" fmla="*/ 894 w 1076"/>
                <a:gd name="T7" fmla="*/ 621 h 1067"/>
                <a:gd name="T8" fmla="*/ 933 w 1076"/>
                <a:gd name="T9" fmla="*/ 558 h 1067"/>
                <a:gd name="T10" fmla="*/ 974 w 1076"/>
                <a:gd name="T11" fmla="*/ 513 h 1067"/>
                <a:gd name="T12" fmla="*/ 1008 w 1076"/>
                <a:gd name="T13" fmla="*/ 457 h 1067"/>
                <a:gd name="T14" fmla="*/ 1038 w 1076"/>
                <a:gd name="T15" fmla="*/ 393 h 1067"/>
                <a:gd name="T16" fmla="*/ 1060 w 1076"/>
                <a:gd name="T17" fmla="*/ 321 h 1067"/>
                <a:gd name="T18" fmla="*/ 1074 w 1076"/>
                <a:gd name="T19" fmla="*/ 245 h 1067"/>
                <a:gd name="T20" fmla="*/ 1076 w 1076"/>
                <a:gd name="T21" fmla="*/ 167 h 1067"/>
                <a:gd name="T22" fmla="*/ 1067 w 1076"/>
                <a:gd name="T23" fmla="*/ 88 h 1067"/>
                <a:gd name="T24" fmla="*/ 1052 w 1076"/>
                <a:gd name="T25" fmla="*/ 37 h 1067"/>
                <a:gd name="T26" fmla="*/ 1043 w 1076"/>
                <a:gd name="T27" fmla="*/ 13 h 1067"/>
                <a:gd name="T28" fmla="*/ 151 w 1076"/>
                <a:gd name="T29" fmla="*/ 0 h 1067"/>
                <a:gd name="T30" fmla="*/ 117 w 1076"/>
                <a:gd name="T31" fmla="*/ 53 h 1067"/>
                <a:gd name="T32" fmla="*/ 91 w 1076"/>
                <a:gd name="T33" fmla="*/ 109 h 1067"/>
                <a:gd name="T34" fmla="*/ 74 w 1076"/>
                <a:gd name="T35" fmla="*/ 169 h 1067"/>
                <a:gd name="T36" fmla="*/ 67 w 1076"/>
                <a:gd name="T37" fmla="*/ 232 h 1067"/>
                <a:gd name="T38" fmla="*/ 80 w 1076"/>
                <a:gd name="T39" fmla="*/ 251 h 1067"/>
                <a:gd name="T40" fmla="*/ 100 w 1076"/>
                <a:gd name="T41" fmla="*/ 327 h 1067"/>
                <a:gd name="T42" fmla="*/ 82 w 1076"/>
                <a:gd name="T43" fmla="*/ 373 h 1067"/>
                <a:gd name="T44" fmla="*/ 52 w 1076"/>
                <a:gd name="T45" fmla="*/ 421 h 1067"/>
                <a:gd name="T46" fmla="*/ 22 w 1076"/>
                <a:gd name="T47" fmla="*/ 463 h 1067"/>
                <a:gd name="T48" fmla="*/ 1 w 1076"/>
                <a:gd name="T49" fmla="*/ 497 h 1067"/>
                <a:gd name="T50" fmla="*/ 0 w 1076"/>
                <a:gd name="T51" fmla="*/ 509 h 1067"/>
                <a:gd name="T52" fmla="*/ 8 w 1076"/>
                <a:gd name="T53" fmla="*/ 523 h 1067"/>
                <a:gd name="T54" fmla="*/ 21 w 1076"/>
                <a:gd name="T55" fmla="*/ 536 h 1067"/>
                <a:gd name="T56" fmla="*/ 36 w 1076"/>
                <a:gd name="T57" fmla="*/ 545 h 1067"/>
                <a:gd name="T58" fmla="*/ 49 w 1076"/>
                <a:gd name="T59" fmla="*/ 547 h 1067"/>
                <a:gd name="T60" fmla="*/ 71 w 1076"/>
                <a:gd name="T61" fmla="*/ 547 h 1067"/>
                <a:gd name="T62" fmla="*/ 95 w 1076"/>
                <a:gd name="T63" fmla="*/ 547 h 1067"/>
                <a:gd name="T64" fmla="*/ 117 w 1076"/>
                <a:gd name="T65" fmla="*/ 547 h 1067"/>
                <a:gd name="T66" fmla="*/ 114 w 1076"/>
                <a:gd name="T67" fmla="*/ 585 h 1067"/>
                <a:gd name="T68" fmla="*/ 102 w 1076"/>
                <a:gd name="T69" fmla="*/ 623 h 1067"/>
                <a:gd name="T70" fmla="*/ 104 w 1076"/>
                <a:gd name="T71" fmla="*/ 635 h 1067"/>
                <a:gd name="T72" fmla="*/ 112 w 1076"/>
                <a:gd name="T73" fmla="*/ 644 h 1067"/>
                <a:gd name="T74" fmla="*/ 127 w 1076"/>
                <a:gd name="T75" fmla="*/ 650 h 1067"/>
                <a:gd name="T76" fmla="*/ 143 w 1076"/>
                <a:gd name="T77" fmla="*/ 654 h 1067"/>
                <a:gd name="T78" fmla="*/ 125 w 1076"/>
                <a:gd name="T79" fmla="*/ 679 h 1067"/>
                <a:gd name="T80" fmla="*/ 135 w 1076"/>
                <a:gd name="T81" fmla="*/ 709 h 1067"/>
                <a:gd name="T82" fmla="*/ 147 w 1076"/>
                <a:gd name="T83" fmla="*/ 716 h 1067"/>
                <a:gd name="T84" fmla="*/ 158 w 1076"/>
                <a:gd name="T85" fmla="*/ 721 h 1067"/>
                <a:gd name="T86" fmla="*/ 166 w 1076"/>
                <a:gd name="T87" fmla="*/ 726 h 1067"/>
                <a:gd name="T88" fmla="*/ 167 w 1076"/>
                <a:gd name="T89" fmla="*/ 732 h 1067"/>
                <a:gd name="T90" fmla="*/ 159 w 1076"/>
                <a:gd name="T91" fmla="*/ 760 h 1067"/>
                <a:gd name="T92" fmla="*/ 156 w 1076"/>
                <a:gd name="T93" fmla="*/ 790 h 1067"/>
                <a:gd name="T94" fmla="*/ 160 w 1076"/>
                <a:gd name="T95" fmla="*/ 820 h 1067"/>
                <a:gd name="T96" fmla="*/ 173 w 1076"/>
                <a:gd name="T97" fmla="*/ 847 h 1067"/>
                <a:gd name="T98" fmla="*/ 196 w 1076"/>
                <a:gd name="T99" fmla="*/ 868 h 1067"/>
                <a:gd name="T100" fmla="*/ 232 w 1076"/>
                <a:gd name="T101" fmla="*/ 879 h 1067"/>
                <a:gd name="T102" fmla="*/ 281 w 1076"/>
                <a:gd name="T103" fmla="*/ 880 h 1067"/>
                <a:gd name="T104" fmla="*/ 346 w 1076"/>
                <a:gd name="T105" fmla="*/ 869 h 1067"/>
                <a:gd name="T106" fmla="*/ 342 w 1076"/>
                <a:gd name="T107" fmla="*/ 926 h 1067"/>
                <a:gd name="T108" fmla="*/ 341 w 1076"/>
                <a:gd name="T109" fmla="*/ 971 h 1067"/>
                <a:gd name="T110" fmla="*/ 317 w 1076"/>
                <a:gd name="T111" fmla="*/ 997 h 1067"/>
                <a:gd name="T112" fmla="*/ 297 w 1076"/>
                <a:gd name="T113" fmla="*/ 1021 h 1067"/>
                <a:gd name="T114" fmla="*/ 280 w 1076"/>
                <a:gd name="T115" fmla="*/ 1044 h 1067"/>
                <a:gd name="T116" fmla="*/ 266 w 1076"/>
                <a:gd name="T117" fmla="*/ 1067 h 1067"/>
                <a:gd name="T118" fmla="*/ 933 w 1076"/>
                <a:gd name="T119" fmla="*/ 1054 h 1067"/>
                <a:gd name="T120" fmla="*/ 908 w 1076"/>
                <a:gd name="T121" fmla="*/ 1024 h 1067"/>
                <a:gd name="T122" fmla="*/ 886 w 1076"/>
                <a:gd name="T123" fmla="*/ 992 h 1067"/>
                <a:gd name="T124" fmla="*/ 865 w 1076"/>
                <a:gd name="T125" fmla="*/ 956 h 10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76" h="1067">
                  <a:moveTo>
                    <a:pt x="855" y="937"/>
                  </a:moveTo>
                  <a:lnTo>
                    <a:pt x="854" y="887"/>
                  </a:lnTo>
                  <a:lnTo>
                    <a:pt x="854" y="840"/>
                  </a:lnTo>
                  <a:lnTo>
                    <a:pt x="856" y="795"/>
                  </a:lnTo>
                  <a:lnTo>
                    <a:pt x="862" y="751"/>
                  </a:lnTo>
                  <a:lnTo>
                    <a:pt x="869" y="707"/>
                  </a:lnTo>
                  <a:lnTo>
                    <a:pt x="880" y="665"/>
                  </a:lnTo>
                  <a:lnTo>
                    <a:pt x="894" y="621"/>
                  </a:lnTo>
                  <a:lnTo>
                    <a:pt x="912" y="576"/>
                  </a:lnTo>
                  <a:lnTo>
                    <a:pt x="933" y="558"/>
                  </a:lnTo>
                  <a:lnTo>
                    <a:pt x="954" y="537"/>
                  </a:lnTo>
                  <a:lnTo>
                    <a:pt x="974" y="513"/>
                  </a:lnTo>
                  <a:lnTo>
                    <a:pt x="991" y="486"/>
                  </a:lnTo>
                  <a:lnTo>
                    <a:pt x="1008" y="457"/>
                  </a:lnTo>
                  <a:lnTo>
                    <a:pt x="1024" y="425"/>
                  </a:lnTo>
                  <a:lnTo>
                    <a:pt x="1038" y="393"/>
                  </a:lnTo>
                  <a:lnTo>
                    <a:pt x="1051" y="357"/>
                  </a:lnTo>
                  <a:lnTo>
                    <a:pt x="1060" y="321"/>
                  </a:lnTo>
                  <a:lnTo>
                    <a:pt x="1068" y="283"/>
                  </a:lnTo>
                  <a:lnTo>
                    <a:pt x="1074" y="245"/>
                  </a:lnTo>
                  <a:lnTo>
                    <a:pt x="1076" y="206"/>
                  </a:lnTo>
                  <a:lnTo>
                    <a:pt x="1076" y="167"/>
                  </a:lnTo>
                  <a:lnTo>
                    <a:pt x="1073" y="128"/>
                  </a:lnTo>
                  <a:lnTo>
                    <a:pt x="1067" y="88"/>
                  </a:lnTo>
                  <a:lnTo>
                    <a:pt x="1056" y="48"/>
                  </a:lnTo>
                  <a:lnTo>
                    <a:pt x="1052" y="37"/>
                  </a:lnTo>
                  <a:lnTo>
                    <a:pt x="1047" y="24"/>
                  </a:lnTo>
                  <a:lnTo>
                    <a:pt x="1043" y="13"/>
                  </a:lnTo>
                  <a:lnTo>
                    <a:pt x="1037" y="0"/>
                  </a:lnTo>
                  <a:lnTo>
                    <a:pt x="151" y="0"/>
                  </a:lnTo>
                  <a:lnTo>
                    <a:pt x="133" y="26"/>
                  </a:lnTo>
                  <a:lnTo>
                    <a:pt x="117" y="53"/>
                  </a:lnTo>
                  <a:lnTo>
                    <a:pt x="103" y="81"/>
                  </a:lnTo>
                  <a:lnTo>
                    <a:pt x="91" y="109"/>
                  </a:lnTo>
                  <a:lnTo>
                    <a:pt x="81" y="138"/>
                  </a:lnTo>
                  <a:lnTo>
                    <a:pt x="74" y="169"/>
                  </a:lnTo>
                  <a:lnTo>
                    <a:pt x="69" y="200"/>
                  </a:lnTo>
                  <a:lnTo>
                    <a:pt x="67" y="232"/>
                  </a:lnTo>
                  <a:lnTo>
                    <a:pt x="71" y="241"/>
                  </a:lnTo>
                  <a:lnTo>
                    <a:pt x="80" y="251"/>
                  </a:lnTo>
                  <a:lnTo>
                    <a:pt x="90" y="277"/>
                  </a:lnTo>
                  <a:lnTo>
                    <a:pt x="100" y="327"/>
                  </a:lnTo>
                  <a:lnTo>
                    <a:pt x="92" y="350"/>
                  </a:lnTo>
                  <a:lnTo>
                    <a:pt x="82" y="373"/>
                  </a:lnTo>
                  <a:lnTo>
                    <a:pt x="67" y="398"/>
                  </a:lnTo>
                  <a:lnTo>
                    <a:pt x="52" y="421"/>
                  </a:lnTo>
                  <a:lnTo>
                    <a:pt x="37" y="442"/>
                  </a:lnTo>
                  <a:lnTo>
                    <a:pt x="22" y="463"/>
                  </a:lnTo>
                  <a:lnTo>
                    <a:pt x="11" y="482"/>
                  </a:lnTo>
                  <a:lnTo>
                    <a:pt x="1" y="497"/>
                  </a:lnTo>
                  <a:lnTo>
                    <a:pt x="0" y="502"/>
                  </a:lnTo>
                  <a:lnTo>
                    <a:pt x="0" y="509"/>
                  </a:lnTo>
                  <a:lnTo>
                    <a:pt x="4" y="516"/>
                  </a:lnTo>
                  <a:lnTo>
                    <a:pt x="8" y="523"/>
                  </a:lnTo>
                  <a:lnTo>
                    <a:pt x="14" y="530"/>
                  </a:lnTo>
                  <a:lnTo>
                    <a:pt x="21" y="536"/>
                  </a:lnTo>
                  <a:lnTo>
                    <a:pt x="29" y="540"/>
                  </a:lnTo>
                  <a:lnTo>
                    <a:pt x="36" y="545"/>
                  </a:lnTo>
                  <a:lnTo>
                    <a:pt x="41" y="546"/>
                  </a:lnTo>
                  <a:lnTo>
                    <a:pt x="49" y="547"/>
                  </a:lnTo>
                  <a:lnTo>
                    <a:pt x="59" y="547"/>
                  </a:lnTo>
                  <a:lnTo>
                    <a:pt x="71" y="547"/>
                  </a:lnTo>
                  <a:lnTo>
                    <a:pt x="83" y="547"/>
                  </a:lnTo>
                  <a:lnTo>
                    <a:pt x="95" y="547"/>
                  </a:lnTo>
                  <a:lnTo>
                    <a:pt x="106" y="547"/>
                  </a:lnTo>
                  <a:lnTo>
                    <a:pt x="117" y="547"/>
                  </a:lnTo>
                  <a:lnTo>
                    <a:pt x="119" y="566"/>
                  </a:lnTo>
                  <a:lnTo>
                    <a:pt x="114" y="585"/>
                  </a:lnTo>
                  <a:lnTo>
                    <a:pt x="107" y="605"/>
                  </a:lnTo>
                  <a:lnTo>
                    <a:pt x="102" y="623"/>
                  </a:lnTo>
                  <a:lnTo>
                    <a:pt x="102" y="629"/>
                  </a:lnTo>
                  <a:lnTo>
                    <a:pt x="104" y="635"/>
                  </a:lnTo>
                  <a:lnTo>
                    <a:pt x="107" y="639"/>
                  </a:lnTo>
                  <a:lnTo>
                    <a:pt x="112" y="644"/>
                  </a:lnTo>
                  <a:lnTo>
                    <a:pt x="119" y="648"/>
                  </a:lnTo>
                  <a:lnTo>
                    <a:pt x="127" y="650"/>
                  </a:lnTo>
                  <a:lnTo>
                    <a:pt x="135" y="652"/>
                  </a:lnTo>
                  <a:lnTo>
                    <a:pt x="143" y="654"/>
                  </a:lnTo>
                  <a:lnTo>
                    <a:pt x="130" y="667"/>
                  </a:lnTo>
                  <a:lnTo>
                    <a:pt x="125" y="679"/>
                  </a:lnTo>
                  <a:lnTo>
                    <a:pt x="126" y="691"/>
                  </a:lnTo>
                  <a:lnTo>
                    <a:pt x="135" y="709"/>
                  </a:lnTo>
                  <a:lnTo>
                    <a:pt x="141" y="712"/>
                  </a:lnTo>
                  <a:lnTo>
                    <a:pt x="147" y="716"/>
                  </a:lnTo>
                  <a:lnTo>
                    <a:pt x="152" y="719"/>
                  </a:lnTo>
                  <a:lnTo>
                    <a:pt x="158" y="721"/>
                  </a:lnTo>
                  <a:lnTo>
                    <a:pt x="163" y="724"/>
                  </a:lnTo>
                  <a:lnTo>
                    <a:pt x="166" y="726"/>
                  </a:lnTo>
                  <a:lnTo>
                    <a:pt x="168" y="728"/>
                  </a:lnTo>
                  <a:lnTo>
                    <a:pt x="167" y="732"/>
                  </a:lnTo>
                  <a:lnTo>
                    <a:pt x="163" y="746"/>
                  </a:lnTo>
                  <a:lnTo>
                    <a:pt x="159" y="760"/>
                  </a:lnTo>
                  <a:lnTo>
                    <a:pt x="157" y="775"/>
                  </a:lnTo>
                  <a:lnTo>
                    <a:pt x="156" y="790"/>
                  </a:lnTo>
                  <a:lnTo>
                    <a:pt x="157" y="807"/>
                  </a:lnTo>
                  <a:lnTo>
                    <a:pt x="160" y="820"/>
                  </a:lnTo>
                  <a:lnTo>
                    <a:pt x="165" y="834"/>
                  </a:lnTo>
                  <a:lnTo>
                    <a:pt x="173" y="847"/>
                  </a:lnTo>
                  <a:lnTo>
                    <a:pt x="183" y="858"/>
                  </a:lnTo>
                  <a:lnTo>
                    <a:pt x="196" y="868"/>
                  </a:lnTo>
                  <a:lnTo>
                    <a:pt x="212" y="875"/>
                  </a:lnTo>
                  <a:lnTo>
                    <a:pt x="232" y="879"/>
                  </a:lnTo>
                  <a:lnTo>
                    <a:pt x="255" y="881"/>
                  </a:lnTo>
                  <a:lnTo>
                    <a:pt x="281" y="880"/>
                  </a:lnTo>
                  <a:lnTo>
                    <a:pt x="311" y="877"/>
                  </a:lnTo>
                  <a:lnTo>
                    <a:pt x="346" y="869"/>
                  </a:lnTo>
                  <a:lnTo>
                    <a:pt x="344" y="905"/>
                  </a:lnTo>
                  <a:lnTo>
                    <a:pt x="342" y="926"/>
                  </a:lnTo>
                  <a:lnTo>
                    <a:pt x="341" y="946"/>
                  </a:lnTo>
                  <a:lnTo>
                    <a:pt x="341" y="971"/>
                  </a:lnTo>
                  <a:lnTo>
                    <a:pt x="329" y="984"/>
                  </a:lnTo>
                  <a:lnTo>
                    <a:pt x="317" y="997"/>
                  </a:lnTo>
                  <a:lnTo>
                    <a:pt x="307" y="1009"/>
                  </a:lnTo>
                  <a:lnTo>
                    <a:pt x="297" y="1021"/>
                  </a:lnTo>
                  <a:lnTo>
                    <a:pt x="288" y="1032"/>
                  </a:lnTo>
                  <a:lnTo>
                    <a:pt x="280" y="1044"/>
                  </a:lnTo>
                  <a:lnTo>
                    <a:pt x="273" y="1055"/>
                  </a:lnTo>
                  <a:lnTo>
                    <a:pt x="266" y="1067"/>
                  </a:lnTo>
                  <a:lnTo>
                    <a:pt x="947" y="1067"/>
                  </a:lnTo>
                  <a:lnTo>
                    <a:pt x="933" y="1054"/>
                  </a:lnTo>
                  <a:lnTo>
                    <a:pt x="921" y="1039"/>
                  </a:lnTo>
                  <a:lnTo>
                    <a:pt x="908" y="1024"/>
                  </a:lnTo>
                  <a:lnTo>
                    <a:pt x="896" y="1008"/>
                  </a:lnTo>
                  <a:lnTo>
                    <a:pt x="886" y="992"/>
                  </a:lnTo>
                  <a:lnTo>
                    <a:pt x="876" y="975"/>
                  </a:lnTo>
                  <a:lnTo>
                    <a:pt x="865" y="956"/>
                  </a:lnTo>
                  <a:lnTo>
                    <a:pt x="855" y="937"/>
                  </a:lnTo>
                  <a:close/>
                </a:path>
              </a:pathLst>
            </a:custGeom>
            <a:solidFill>
              <a:schemeClr val="accent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6" name="Freeform 24"/>
            <p:cNvSpPr>
              <a:spLocks/>
            </p:cNvSpPr>
            <p:nvPr/>
          </p:nvSpPr>
          <p:spPr bwMode="auto">
            <a:xfrm>
              <a:off x="2659" y="2106"/>
              <a:ext cx="313" cy="315"/>
            </a:xfrm>
            <a:custGeom>
              <a:avLst/>
              <a:gdLst>
                <a:gd name="T0" fmla="*/ 346 w 628"/>
                <a:gd name="T1" fmla="*/ 1 h 629"/>
                <a:gd name="T2" fmla="*/ 407 w 628"/>
                <a:gd name="T3" fmla="*/ 14 h 629"/>
                <a:gd name="T4" fmla="*/ 463 w 628"/>
                <a:gd name="T5" fmla="*/ 38 h 629"/>
                <a:gd name="T6" fmla="*/ 514 w 628"/>
                <a:gd name="T7" fmla="*/ 71 h 629"/>
                <a:gd name="T8" fmla="*/ 556 w 628"/>
                <a:gd name="T9" fmla="*/ 114 h 629"/>
                <a:gd name="T10" fmla="*/ 590 w 628"/>
                <a:gd name="T11" fmla="*/ 163 h 629"/>
                <a:gd name="T12" fmla="*/ 614 w 628"/>
                <a:gd name="T13" fmla="*/ 220 h 629"/>
                <a:gd name="T14" fmla="*/ 627 w 628"/>
                <a:gd name="T15" fmla="*/ 281 h 629"/>
                <a:gd name="T16" fmla="*/ 627 w 628"/>
                <a:gd name="T17" fmla="*/ 346 h 629"/>
                <a:gd name="T18" fmla="*/ 614 w 628"/>
                <a:gd name="T19" fmla="*/ 407 h 629"/>
                <a:gd name="T20" fmla="*/ 590 w 628"/>
                <a:gd name="T21" fmla="*/ 463 h 629"/>
                <a:gd name="T22" fmla="*/ 556 w 628"/>
                <a:gd name="T23" fmla="*/ 514 h 629"/>
                <a:gd name="T24" fmla="*/ 514 w 628"/>
                <a:gd name="T25" fmla="*/ 556 h 629"/>
                <a:gd name="T26" fmla="*/ 463 w 628"/>
                <a:gd name="T27" fmla="*/ 591 h 629"/>
                <a:gd name="T28" fmla="*/ 407 w 628"/>
                <a:gd name="T29" fmla="*/ 615 h 629"/>
                <a:gd name="T30" fmla="*/ 346 w 628"/>
                <a:gd name="T31" fmla="*/ 628 h 629"/>
                <a:gd name="T32" fmla="*/ 281 w 628"/>
                <a:gd name="T33" fmla="*/ 628 h 629"/>
                <a:gd name="T34" fmla="*/ 220 w 628"/>
                <a:gd name="T35" fmla="*/ 615 h 629"/>
                <a:gd name="T36" fmla="*/ 164 w 628"/>
                <a:gd name="T37" fmla="*/ 591 h 629"/>
                <a:gd name="T38" fmla="*/ 114 w 628"/>
                <a:gd name="T39" fmla="*/ 556 h 629"/>
                <a:gd name="T40" fmla="*/ 72 w 628"/>
                <a:gd name="T41" fmla="*/ 514 h 629"/>
                <a:gd name="T42" fmla="*/ 38 w 628"/>
                <a:gd name="T43" fmla="*/ 463 h 629"/>
                <a:gd name="T44" fmla="*/ 14 w 628"/>
                <a:gd name="T45" fmla="*/ 407 h 629"/>
                <a:gd name="T46" fmla="*/ 1 w 628"/>
                <a:gd name="T47" fmla="*/ 346 h 629"/>
                <a:gd name="T48" fmla="*/ 1 w 628"/>
                <a:gd name="T49" fmla="*/ 281 h 629"/>
                <a:gd name="T50" fmla="*/ 14 w 628"/>
                <a:gd name="T51" fmla="*/ 220 h 629"/>
                <a:gd name="T52" fmla="*/ 38 w 628"/>
                <a:gd name="T53" fmla="*/ 163 h 629"/>
                <a:gd name="T54" fmla="*/ 72 w 628"/>
                <a:gd name="T55" fmla="*/ 114 h 629"/>
                <a:gd name="T56" fmla="*/ 114 w 628"/>
                <a:gd name="T57" fmla="*/ 71 h 629"/>
                <a:gd name="T58" fmla="*/ 164 w 628"/>
                <a:gd name="T59" fmla="*/ 38 h 629"/>
                <a:gd name="T60" fmla="*/ 220 w 628"/>
                <a:gd name="T61" fmla="*/ 14 h 629"/>
                <a:gd name="T62" fmla="*/ 281 w 628"/>
                <a:gd name="T63" fmla="*/ 1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28" h="629">
                  <a:moveTo>
                    <a:pt x="313" y="0"/>
                  </a:moveTo>
                  <a:lnTo>
                    <a:pt x="346" y="1"/>
                  </a:lnTo>
                  <a:lnTo>
                    <a:pt x="377" y="7"/>
                  </a:lnTo>
                  <a:lnTo>
                    <a:pt x="407" y="14"/>
                  </a:lnTo>
                  <a:lnTo>
                    <a:pt x="436" y="24"/>
                  </a:lnTo>
                  <a:lnTo>
                    <a:pt x="463" y="38"/>
                  </a:lnTo>
                  <a:lnTo>
                    <a:pt x="490" y="54"/>
                  </a:lnTo>
                  <a:lnTo>
                    <a:pt x="514" y="71"/>
                  </a:lnTo>
                  <a:lnTo>
                    <a:pt x="536" y="92"/>
                  </a:lnTo>
                  <a:lnTo>
                    <a:pt x="556" y="114"/>
                  </a:lnTo>
                  <a:lnTo>
                    <a:pt x="574" y="138"/>
                  </a:lnTo>
                  <a:lnTo>
                    <a:pt x="590" y="163"/>
                  </a:lnTo>
                  <a:lnTo>
                    <a:pt x="604" y="191"/>
                  </a:lnTo>
                  <a:lnTo>
                    <a:pt x="614" y="220"/>
                  </a:lnTo>
                  <a:lnTo>
                    <a:pt x="621" y="250"/>
                  </a:lnTo>
                  <a:lnTo>
                    <a:pt x="627" y="281"/>
                  </a:lnTo>
                  <a:lnTo>
                    <a:pt x="628" y="313"/>
                  </a:lnTo>
                  <a:lnTo>
                    <a:pt x="627" y="346"/>
                  </a:lnTo>
                  <a:lnTo>
                    <a:pt x="621" y="377"/>
                  </a:lnTo>
                  <a:lnTo>
                    <a:pt x="614" y="407"/>
                  </a:lnTo>
                  <a:lnTo>
                    <a:pt x="604" y="437"/>
                  </a:lnTo>
                  <a:lnTo>
                    <a:pt x="590" y="463"/>
                  </a:lnTo>
                  <a:lnTo>
                    <a:pt x="574" y="490"/>
                  </a:lnTo>
                  <a:lnTo>
                    <a:pt x="556" y="514"/>
                  </a:lnTo>
                  <a:lnTo>
                    <a:pt x="536" y="537"/>
                  </a:lnTo>
                  <a:lnTo>
                    <a:pt x="514" y="556"/>
                  </a:lnTo>
                  <a:lnTo>
                    <a:pt x="490" y="575"/>
                  </a:lnTo>
                  <a:lnTo>
                    <a:pt x="463" y="591"/>
                  </a:lnTo>
                  <a:lnTo>
                    <a:pt x="436" y="604"/>
                  </a:lnTo>
                  <a:lnTo>
                    <a:pt x="407" y="615"/>
                  </a:lnTo>
                  <a:lnTo>
                    <a:pt x="377" y="622"/>
                  </a:lnTo>
                  <a:lnTo>
                    <a:pt x="346" y="628"/>
                  </a:lnTo>
                  <a:lnTo>
                    <a:pt x="313" y="629"/>
                  </a:lnTo>
                  <a:lnTo>
                    <a:pt x="281" y="628"/>
                  </a:lnTo>
                  <a:lnTo>
                    <a:pt x="250" y="622"/>
                  </a:lnTo>
                  <a:lnTo>
                    <a:pt x="220" y="615"/>
                  </a:lnTo>
                  <a:lnTo>
                    <a:pt x="191" y="604"/>
                  </a:lnTo>
                  <a:lnTo>
                    <a:pt x="164" y="591"/>
                  </a:lnTo>
                  <a:lnTo>
                    <a:pt x="138" y="575"/>
                  </a:lnTo>
                  <a:lnTo>
                    <a:pt x="114" y="556"/>
                  </a:lnTo>
                  <a:lnTo>
                    <a:pt x="92" y="537"/>
                  </a:lnTo>
                  <a:lnTo>
                    <a:pt x="72" y="514"/>
                  </a:lnTo>
                  <a:lnTo>
                    <a:pt x="54" y="490"/>
                  </a:lnTo>
                  <a:lnTo>
                    <a:pt x="38" y="463"/>
                  </a:lnTo>
                  <a:lnTo>
                    <a:pt x="24" y="437"/>
                  </a:lnTo>
                  <a:lnTo>
                    <a:pt x="14" y="407"/>
                  </a:lnTo>
                  <a:lnTo>
                    <a:pt x="7" y="377"/>
                  </a:lnTo>
                  <a:lnTo>
                    <a:pt x="1" y="346"/>
                  </a:lnTo>
                  <a:lnTo>
                    <a:pt x="0" y="313"/>
                  </a:lnTo>
                  <a:lnTo>
                    <a:pt x="1" y="281"/>
                  </a:lnTo>
                  <a:lnTo>
                    <a:pt x="7" y="250"/>
                  </a:lnTo>
                  <a:lnTo>
                    <a:pt x="14" y="220"/>
                  </a:lnTo>
                  <a:lnTo>
                    <a:pt x="24" y="191"/>
                  </a:lnTo>
                  <a:lnTo>
                    <a:pt x="38" y="163"/>
                  </a:lnTo>
                  <a:lnTo>
                    <a:pt x="54" y="138"/>
                  </a:lnTo>
                  <a:lnTo>
                    <a:pt x="72" y="114"/>
                  </a:lnTo>
                  <a:lnTo>
                    <a:pt x="92" y="92"/>
                  </a:lnTo>
                  <a:lnTo>
                    <a:pt x="114" y="71"/>
                  </a:lnTo>
                  <a:lnTo>
                    <a:pt x="138" y="54"/>
                  </a:lnTo>
                  <a:lnTo>
                    <a:pt x="164" y="38"/>
                  </a:lnTo>
                  <a:lnTo>
                    <a:pt x="191" y="24"/>
                  </a:lnTo>
                  <a:lnTo>
                    <a:pt x="220" y="14"/>
                  </a:lnTo>
                  <a:lnTo>
                    <a:pt x="250" y="7"/>
                  </a:lnTo>
                  <a:lnTo>
                    <a:pt x="281" y="1"/>
                  </a:lnTo>
                  <a:lnTo>
                    <a:pt x="313" y="0"/>
                  </a:lnTo>
                  <a:close/>
                </a:path>
              </a:pathLst>
            </a:custGeom>
            <a:solidFill>
              <a:srgbClr val="1128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7" name="Freeform 25"/>
            <p:cNvSpPr>
              <a:spLocks/>
            </p:cNvSpPr>
            <p:nvPr/>
          </p:nvSpPr>
          <p:spPr bwMode="auto">
            <a:xfrm>
              <a:off x="2657" y="2107"/>
              <a:ext cx="177" cy="212"/>
            </a:xfrm>
            <a:custGeom>
              <a:avLst/>
              <a:gdLst>
                <a:gd name="T0" fmla="*/ 273 w 354"/>
                <a:gd name="T1" fmla="*/ 8 h 424"/>
                <a:gd name="T2" fmla="*/ 284 w 354"/>
                <a:gd name="T3" fmla="*/ 25 h 424"/>
                <a:gd name="T4" fmla="*/ 324 w 354"/>
                <a:gd name="T5" fmla="*/ 21 h 424"/>
                <a:gd name="T6" fmla="*/ 310 w 354"/>
                <a:gd name="T7" fmla="*/ 82 h 424"/>
                <a:gd name="T8" fmla="*/ 314 w 354"/>
                <a:gd name="T9" fmla="*/ 103 h 424"/>
                <a:gd name="T10" fmla="*/ 316 w 354"/>
                <a:gd name="T11" fmla="*/ 124 h 424"/>
                <a:gd name="T12" fmla="*/ 354 w 354"/>
                <a:gd name="T13" fmla="*/ 175 h 424"/>
                <a:gd name="T14" fmla="*/ 315 w 354"/>
                <a:gd name="T15" fmla="*/ 187 h 424"/>
                <a:gd name="T16" fmla="*/ 312 w 354"/>
                <a:gd name="T17" fmla="*/ 207 h 424"/>
                <a:gd name="T18" fmla="*/ 344 w 354"/>
                <a:gd name="T19" fmla="*/ 232 h 424"/>
                <a:gd name="T20" fmla="*/ 290 w 354"/>
                <a:gd name="T21" fmla="*/ 264 h 424"/>
                <a:gd name="T22" fmla="*/ 278 w 354"/>
                <a:gd name="T23" fmla="*/ 282 h 424"/>
                <a:gd name="T24" fmla="*/ 266 w 354"/>
                <a:gd name="T25" fmla="*/ 300 h 424"/>
                <a:gd name="T26" fmla="*/ 255 w 354"/>
                <a:gd name="T27" fmla="*/ 363 h 424"/>
                <a:gd name="T28" fmla="*/ 227 w 354"/>
                <a:gd name="T29" fmla="*/ 340 h 424"/>
                <a:gd name="T30" fmla="*/ 217 w 354"/>
                <a:gd name="T31" fmla="*/ 346 h 424"/>
                <a:gd name="T32" fmla="*/ 208 w 354"/>
                <a:gd name="T33" fmla="*/ 351 h 424"/>
                <a:gd name="T34" fmla="*/ 199 w 354"/>
                <a:gd name="T35" fmla="*/ 357 h 424"/>
                <a:gd name="T36" fmla="*/ 208 w 354"/>
                <a:gd name="T37" fmla="*/ 394 h 424"/>
                <a:gd name="T38" fmla="*/ 147 w 354"/>
                <a:gd name="T39" fmla="*/ 379 h 424"/>
                <a:gd name="T40" fmla="*/ 137 w 354"/>
                <a:gd name="T41" fmla="*/ 381 h 424"/>
                <a:gd name="T42" fmla="*/ 126 w 354"/>
                <a:gd name="T43" fmla="*/ 385 h 424"/>
                <a:gd name="T44" fmla="*/ 115 w 354"/>
                <a:gd name="T45" fmla="*/ 387 h 424"/>
                <a:gd name="T46" fmla="*/ 105 w 354"/>
                <a:gd name="T47" fmla="*/ 388 h 424"/>
                <a:gd name="T48" fmla="*/ 54 w 354"/>
                <a:gd name="T49" fmla="*/ 424 h 424"/>
                <a:gd name="T50" fmla="*/ 48 w 354"/>
                <a:gd name="T51" fmla="*/ 387 h 424"/>
                <a:gd name="T52" fmla="*/ 38 w 354"/>
                <a:gd name="T53" fmla="*/ 386 h 424"/>
                <a:gd name="T54" fmla="*/ 27 w 354"/>
                <a:gd name="T55" fmla="*/ 384 h 424"/>
                <a:gd name="T56" fmla="*/ 17 w 354"/>
                <a:gd name="T57" fmla="*/ 380 h 424"/>
                <a:gd name="T58" fmla="*/ 10 w 354"/>
                <a:gd name="T59" fmla="*/ 381 h 424"/>
                <a:gd name="T60" fmla="*/ 3 w 354"/>
                <a:gd name="T61" fmla="*/ 348 h 424"/>
                <a:gd name="T62" fmla="*/ 0 w 354"/>
                <a:gd name="T63" fmla="*/ 311 h 424"/>
                <a:gd name="T64" fmla="*/ 5 w 354"/>
                <a:gd name="T65" fmla="*/ 255 h 424"/>
                <a:gd name="T66" fmla="*/ 20 w 354"/>
                <a:gd name="T67" fmla="*/ 200 h 424"/>
                <a:gd name="T68" fmla="*/ 45 w 354"/>
                <a:gd name="T69" fmla="*/ 151 h 424"/>
                <a:gd name="T70" fmla="*/ 77 w 354"/>
                <a:gd name="T71" fmla="*/ 107 h 424"/>
                <a:gd name="T72" fmla="*/ 116 w 354"/>
                <a:gd name="T73" fmla="*/ 69 h 424"/>
                <a:gd name="T74" fmla="*/ 161 w 354"/>
                <a:gd name="T75" fmla="*/ 37 h 424"/>
                <a:gd name="T76" fmla="*/ 212 w 354"/>
                <a:gd name="T77" fmla="*/ 14 h 424"/>
                <a:gd name="T78" fmla="*/ 266 w 354"/>
                <a:gd name="T79" fmla="*/ 0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54" h="424">
                  <a:moveTo>
                    <a:pt x="266" y="0"/>
                  </a:moveTo>
                  <a:lnTo>
                    <a:pt x="273" y="8"/>
                  </a:lnTo>
                  <a:lnTo>
                    <a:pt x="278" y="17"/>
                  </a:lnTo>
                  <a:lnTo>
                    <a:pt x="284" y="25"/>
                  </a:lnTo>
                  <a:lnTo>
                    <a:pt x="290" y="35"/>
                  </a:lnTo>
                  <a:lnTo>
                    <a:pt x="324" y="21"/>
                  </a:lnTo>
                  <a:lnTo>
                    <a:pt x="344" y="67"/>
                  </a:lnTo>
                  <a:lnTo>
                    <a:pt x="310" y="82"/>
                  </a:lnTo>
                  <a:lnTo>
                    <a:pt x="312" y="92"/>
                  </a:lnTo>
                  <a:lnTo>
                    <a:pt x="314" y="103"/>
                  </a:lnTo>
                  <a:lnTo>
                    <a:pt x="315" y="114"/>
                  </a:lnTo>
                  <a:lnTo>
                    <a:pt x="316" y="124"/>
                  </a:lnTo>
                  <a:lnTo>
                    <a:pt x="354" y="124"/>
                  </a:lnTo>
                  <a:lnTo>
                    <a:pt x="354" y="175"/>
                  </a:lnTo>
                  <a:lnTo>
                    <a:pt x="316" y="175"/>
                  </a:lnTo>
                  <a:lnTo>
                    <a:pt x="315" y="187"/>
                  </a:lnTo>
                  <a:lnTo>
                    <a:pt x="314" y="197"/>
                  </a:lnTo>
                  <a:lnTo>
                    <a:pt x="312" y="207"/>
                  </a:lnTo>
                  <a:lnTo>
                    <a:pt x="310" y="217"/>
                  </a:lnTo>
                  <a:lnTo>
                    <a:pt x="344" y="232"/>
                  </a:lnTo>
                  <a:lnTo>
                    <a:pt x="324" y="279"/>
                  </a:lnTo>
                  <a:lnTo>
                    <a:pt x="290" y="264"/>
                  </a:lnTo>
                  <a:lnTo>
                    <a:pt x="284" y="273"/>
                  </a:lnTo>
                  <a:lnTo>
                    <a:pt x="278" y="282"/>
                  </a:lnTo>
                  <a:lnTo>
                    <a:pt x="273" y="292"/>
                  </a:lnTo>
                  <a:lnTo>
                    <a:pt x="266" y="300"/>
                  </a:lnTo>
                  <a:lnTo>
                    <a:pt x="291" y="327"/>
                  </a:lnTo>
                  <a:lnTo>
                    <a:pt x="255" y="363"/>
                  </a:lnTo>
                  <a:lnTo>
                    <a:pt x="230" y="336"/>
                  </a:lnTo>
                  <a:lnTo>
                    <a:pt x="227" y="340"/>
                  </a:lnTo>
                  <a:lnTo>
                    <a:pt x="222" y="343"/>
                  </a:lnTo>
                  <a:lnTo>
                    <a:pt x="217" y="346"/>
                  </a:lnTo>
                  <a:lnTo>
                    <a:pt x="213" y="349"/>
                  </a:lnTo>
                  <a:lnTo>
                    <a:pt x="208" y="351"/>
                  </a:lnTo>
                  <a:lnTo>
                    <a:pt x="204" y="354"/>
                  </a:lnTo>
                  <a:lnTo>
                    <a:pt x="199" y="357"/>
                  </a:lnTo>
                  <a:lnTo>
                    <a:pt x="194" y="360"/>
                  </a:lnTo>
                  <a:lnTo>
                    <a:pt x="208" y="394"/>
                  </a:lnTo>
                  <a:lnTo>
                    <a:pt x="162" y="414"/>
                  </a:lnTo>
                  <a:lnTo>
                    <a:pt x="147" y="379"/>
                  </a:lnTo>
                  <a:lnTo>
                    <a:pt x="141" y="380"/>
                  </a:lnTo>
                  <a:lnTo>
                    <a:pt x="137" y="381"/>
                  </a:lnTo>
                  <a:lnTo>
                    <a:pt x="131" y="384"/>
                  </a:lnTo>
                  <a:lnTo>
                    <a:pt x="126" y="385"/>
                  </a:lnTo>
                  <a:lnTo>
                    <a:pt x="121" y="386"/>
                  </a:lnTo>
                  <a:lnTo>
                    <a:pt x="115" y="387"/>
                  </a:lnTo>
                  <a:lnTo>
                    <a:pt x="110" y="387"/>
                  </a:lnTo>
                  <a:lnTo>
                    <a:pt x="105" y="388"/>
                  </a:lnTo>
                  <a:lnTo>
                    <a:pt x="105" y="424"/>
                  </a:lnTo>
                  <a:lnTo>
                    <a:pt x="54" y="424"/>
                  </a:lnTo>
                  <a:lnTo>
                    <a:pt x="54" y="388"/>
                  </a:lnTo>
                  <a:lnTo>
                    <a:pt x="48" y="387"/>
                  </a:lnTo>
                  <a:lnTo>
                    <a:pt x="42" y="387"/>
                  </a:lnTo>
                  <a:lnTo>
                    <a:pt x="38" y="386"/>
                  </a:lnTo>
                  <a:lnTo>
                    <a:pt x="32" y="385"/>
                  </a:lnTo>
                  <a:lnTo>
                    <a:pt x="27" y="384"/>
                  </a:lnTo>
                  <a:lnTo>
                    <a:pt x="22" y="381"/>
                  </a:lnTo>
                  <a:lnTo>
                    <a:pt x="17" y="380"/>
                  </a:lnTo>
                  <a:lnTo>
                    <a:pt x="12" y="379"/>
                  </a:lnTo>
                  <a:lnTo>
                    <a:pt x="10" y="381"/>
                  </a:lnTo>
                  <a:lnTo>
                    <a:pt x="5" y="365"/>
                  </a:lnTo>
                  <a:lnTo>
                    <a:pt x="3" y="348"/>
                  </a:lnTo>
                  <a:lnTo>
                    <a:pt x="1" y="330"/>
                  </a:lnTo>
                  <a:lnTo>
                    <a:pt x="0" y="311"/>
                  </a:lnTo>
                  <a:lnTo>
                    <a:pt x="1" y="282"/>
                  </a:lnTo>
                  <a:lnTo>
                    <a:pt x="5" y="255"/>
                  </a:lnTo>
                  <a:lnTo>
                    <a:pt x="11" y="227"/>
                  </a:lnTo>
                  <a:lnTo>
                    <a:pt x="20" y="200"/>
                  </a:lnTo>
                  <a:lnTo>
                    <a:pt x="31" y="175"/>
                  </a:lnTo>
                  <a:lnTo>
                    <a:pt x="45" y="151"/>
                  </a:lnTo>
                  <a:lnTo>
                    <a:pt x="60" y="128"/>
                  </a:lnTo>
                  <a:lnTo>
                    <a:pt x="77" y="107"/>
                  </a:lnTo>
                  <a:lnTo>
                    <a:pt x="95" y="86"/>
                  </a:lnTo>
                  <a:lnTo>
                    <a:pt x="116" y="69"/>
                  </a:lnTo>
                  <a:lnTo>
                    <a:pt x="138" y="52"/>
                  </a:lnTo>
                  <a:lnTo>
                    <a:pt x="161" y="37"/>
                  </a:lnTo>
                  <a:lnTo>
                    <a:pt x="185" y="25"/>
                  </a:lnTo>
                  <a:lnTo>
                    <a:pt x="212" y="14"/>
                  </a:lnTo>
                  <a:lnTo>
                    <a:pt x="238" y="6"/>
                  </a:lnTo>
                  <a:lnTo>
                    <a:pt x="266" y="0"/>
                  </a:lnTo>
                  <a:close/>
                </a:path>
              </a:pathLst>
            </a:custGeom>
            <a:solidFill>
              <a:srgbClr val="CC68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8" name="Freeform 26"/>
            <p:cNvSpPr>
              <a:spLocks/>
            </p:cNvSpPr>
            <p:nvPr/>
          </p:nvSpPr>
          <p:spPr bwMode="auto">
            <a:xfrm>
              <a:off x="2674" y="2157"/>
              <a:ext cx="49" cy="50"/>
            </a:xfrm>
            <a:custGeom>
              <a:avLst/>
              <a:gdLst>
                <a:gd name="T0" fmla="*/ 53 w 98"/>
                <a:gd name="T1" fmla="*/ 0 h 100"/>
                <a:gd name="T2" fmla="*/ 62 w 98"/>
                <a:gd name="T3" fmla="*/ 1 h 100"/>
                <a:gd name="T4" fmla="*/ 70 w 98"/>
                <a:gd name="T5" fmla="*/ 5 h 100"/>
                <a:gd name="T6" fmla="*/ 78 w 98"/>
                <a:gd name="T7" fmla="*/ 9 h 100"/>
                <a:gd name="T8" fmla="*/ 85 w 98"/>
                <a:gd name="T9" fmla="*/ 15 h 100"/>
                <a:gd name="T10" fmla="*/ 90 w 98"/>
                <a:gd name="T11" fmla="*/ 23 h 100"/>
                <a:gd name="T12" fmla="*/ 95 w 98"/>
                <a:gd name="T13" fmla="*/ 31 h 100"/>
                <a:gd name="T14" fmla="*/ 97 w 98"/>
                <a:gd name="T15" fmla="*/ 41 h 100"/>
                <a:gd name="T16" fmla="*/ 98 w 98"/>
                <a:gd name="T17" fmla="*/ 50 h 100"/>
                <a:gd name="T18" fmla="*/ 97 w 98"/>
                <a:gd name="T19" fmla="*/ 60 h 100"/>
                <a:gd name="T20" fmla="*/ 93 w 98"/>
                <a:gd name="T21" fmla="*/ 69 h 100"/>
                <a:gd name="T22" fmla="*/ 89 w 98"/>
                <a:gd name="T23" fmla="*/ 77 h 100"/>
                <a:gd name="T24" fmla="*/ 83 w 98"/>
                <a:gd name="T25" fmla="*/ 86 h 100"/>
                <a:gd name="T26" fmla="*/ 75 w 98"/>
                <a:gd name="T27" fmla="*/ 91 h 100"/>
                <a:gd name="T28" fmla="*/ 67 w 98"/>
                <a:gd name="T29" fmla="*/ 96 h 100"/>
                <a:gd name="T30" fmla="*/ 57 w 98"/>
                <a:gd name="T31" fmla="*/ 99 h 100"/>
                <a:gd name="T32" fmla="*/ 46 w 98"/>
                <a:gd name="T33" fmla="*/ 100 h 100"/>
                <a:gd name="T34" fmla="*/ 39 w 98"/>
                <a:gd name="T35" fmla="*/ 100 h 100"/>
                <a:gd name="T36" fmla="*/ 32 w 98"/>
                <a:gd name="T37" fmla="*/ 98 h 100"/>
                <a:gd name="T38" fmla="*/ 25 w 98"/>
                <a:gd name="T39" fmla="*/ 96 h 100"/>
                <a:gd name="T40" fmla="*/ 20 w 98"/>
                <a:gd name="T41" fmla="*/ 94 h 100"/>
                <a:gd name="T42" fmla="*/ 14 w 98"/>
                <a:gd name="T43" fmla="*/ 89 h 100"/>
                <a:gd name="T44" fmla="*/ 8 w 98"/>
                <a:gd name="T45" fmla="*/ 84 h 100"/>
                <a:gd name="T46" fmla="*/ 4 w 98"/>
                <a:gd name="T47" fmla="*/ 80 h 100"/>
                <a:gd name="T48" fmla="*/ 0 w 98"/>
                <a:gd name="T49" fmla="*/ 74 h 100"/>
                <a:gd name="T50" fmla="*/ 6 w 98"/>
                <a:gd name="T51" fmla="*/ 64 h 100"/>
                <a:gd name="T52" fmla="*/ 12 w 98"/>
                <a:gd name="T53" fmla="*/ 53 h 100"/>
                <a:gd name="T54" fmla="*/ 17 w 98"/>
                <a:gd name="T55" fmla="*/ 44 h 100"/>
                <a:gd name="T56" fmla="*/ 24 w 98"/>
                <a:gd name="T57" fmla="*/ 35 h 100"/>
                <a:gd name="T58" fmla="*/ 31 w 98"/>
                <a:gd name="T59" fmla="*/ 26 h 100"/>
                <a:gd name="T60" fmla="*/ 38 w 98"/>
                <a:gd name="T61" fmla="*/ 16 h 100"/>
                <a:gd name="T62" fmla="*/ 45 w 98"/>
                <a:gd name="T63" fmla="*/ 8 h 100"/>
                <a:gd name="T64" fmla="*/ 53 w 98"/>
                <a:gd name="T65" fmla="*/ 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8" h="100">
                  <a:moveTo>
                    <a:pt x="53" y="0"/>
                  </a:moveTo>
                  <a:lnTo>
                    <a:pt x="62" y="1"/>
                  </a:lnTo>
                  <a:lnTo>
                    <a:pt x="70" y="5"/>
                  </a:lnTo>
                  <a:lnTo>
                    <a:pt x="78" y="9"/>
                  </a:lnTo>
                  <a:lnTo>
                    <a:pt x="85" y="15"/>
                  </a:lnTo>
                  <a:lnTo>
                    <a:pt x="90" y="23"/>
                  </a:lnTo>
                  <a:lnTo>
                    <a:pt x="95" y="31"/>
                  </a:lnTo>
                  <a:lnTo>
                    <a:pt x="97" y="41"/>
                  </a:lnTo>
                  <a:lnTo>
                    <a:pt x="98" y="50"/>
                  </a:lnTo>
                  <a:lnTo>
                    <a:pt x="97" y="60"/>
                  </a:lnTo>
                  <a:lnTo>
                    <a:pt x="93" y="69"/>
                  </a:lnTo>
                  <a:lnTo>
                    <a:pt x="89" y="77"/>
                  </a:lnTo>
                  <a:lnTo>
                    <a:pt x="83" y="86"/>
                  </a:lnTo>
                  <a:lnTo>
                    <a:pt x="75" y="91"/>
                  </a:lnTo>
                  <a:lnTo>
                    <a:pt x="67" y="96"/>
                  </a:lnTo>
                  <a:lnTo>
                    <a:pt x="57" y="99"/>
                  </a:lnTo>
                  <a:lnTo>
                    <a:pt x="46" y="100"/>
                  </a:lnTo>
                  <a:lnTo>
                    <a:pt x="39" y="100"/>
                  </a:lnTo>
                  <a:lnTo>
                    <a:pt x="32" y="98"/>
                  </a:lnTo>
                  <a:lnTo>
                    <a:pt x="25" y="96"/>
                  </a:lnTo>
                  <a:lnTo>
                    <a:pt x="20" y="94"/>
                  </a:lnTo>
                  <a:lnTo>
                    <a:pt x="14" y="89"/>
                  </a:lnTo>
                  <a:lnTo>
                    <a:pt x="8" y="84"/>
                  </a:lnTo>
                  <a:lnTo>
                    <a:pt x="4" y="80"/>
                  </a:lnTo>
                  <a:lnTo>
                    <a:pt x="0" y="74"/>
                  </a:lnTo>
                  <a:lnTo>
                    <a:pt x="6" y="64"/>
                  </a:lnTo>
                  <a:lnTo>
                    <a:pt x="12" y="53"/>
                  </a:lnTo>
                  <a:lnTo>
                    <a:pt x="17" y="44"/>
                  </a:lnTo>
                  <a:lnTo>
                    <a:pt x="24" y="35"/>
                  </a:lnTo>
                  <a:lnTo>
                    <a:pt x="31" y="26"/>
                  </a:lnTo>
                  <a:lnTo>
                    <a:pt x="38" y="16"/>
                  </a:lnTo>
                  <a:lnTo>
                    <a:pt x="45" y="8"/>
                  </a:lnTo>
                  <a:lnTo>
                    <a:pt x="53" y="0"/>
                  </a:lnTo>
                  <a:close/>
                </a:path>
              </a:pathLst>
            </a:custGeom>
            <a:solidFill>
              <a:srgbClr val="1128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9" name="Freeform 27"/>
            <p:cNvSpPr>
              <a:spLocks/>
            </p:cNvSpPr>
            <p:nvPr/>
          </p:nvSpPr>
          <p:spPr bwMode="auto">
            <a:xfrm>
              <a:off x="2764" y="2191"/>
              <a:ext cx="209" cy="230"/>
            </a:xfrm>
            <a:custGeom>
              <a:avLst/>
              <a:gdLst>
                <a:gd name="T0" fmla="*/ 286 w 418"/>
                <a:gd name="T1" fmla="*/ 38 h 460"/>
                <a:gd name="T2" fmla="*/ 297 w 418"/>
                <a:gd name="T3" fmla="*/ 38 h 460"/>
                <a:gd name="T4" fmla="*/ 309 w 418"/>
                <a:gd name="T5" fmla="*/ 39 h 460"/>
                <a:gd name="T6" fmla="*/ 320 w 418"/>
                <a:gd name="T7" fmla="*/ 41 h 460"/>
                <a:gd name="T8" fmla="*/ 335 w 418"/>
                <a:gd name="T9" fmla="*/ 4 h 460"/>
                <a:gd name="T10" fmla="*/ 377 w 418"/>
                <a:gd name="T11" fmla="*/ 54 h 460"/>
                <a:gd name="T12" fmla="*/ 393 w 418"/>
                <a:gd name="T13" fmla="*/ 61 h 460"/>
                <a:gd name="T14" fmla="*/ 408 w 418"/>
                <a:gd name="T15" fmla="*/ 69 h 460"/>
                <a:gd name="T16" fmla="*/ 415 w 418"/>
                <a:gd name="T17" fmla="*/ 106 h 460"/>
                <a:gd name="T18" fmla="*/ 418 w 418"/>
                <a:gd name="T19" fmla="*/ 143 h 460"/>
                <a:gd name="T20" fmla="*/ 412 w 418"/>
                <a:gd name="T21" fmla="*/ 208 h 460"/>
                <a:gd name="T22" fmla="*/ 394 w 418"/>
                <a:gd name="T23" fmla="*/ 268 h 460"/>
                <a:gd name="T24" fmla="*/ 365 w 418"/>
                <a:gd name="T25" fmla="*/ 321 h 460"/>
                <a:gd name="T26" fmla="*/ 327 w 418"/>
                <a:gd name="T27" fmla="*/ 368 h 460"/>
                <a:gd name="T28" fmla="*/ 281 w 418"/>
                <a:gd name="T29" fmla="*/ 406 h 460"/>
                <a:gd name="T30" fmla="*/ 228 w 418"/>
                <a:gd name="T31" fmla="*/ 436 h 460"/>
                <a:gd name="T32" fmla="*/ 168 w 418"/>
                <a:gd name="T33" fmla="*/ 453 h 460"/>
                <a:gd name="T34" fmla="*/ 105 w 418"/>
                <a:gd name="T35" fmla="*/ 460 h 460"/>
                <a:gd name="T36" fmla="*/ 99 w 418"/>
                <a:gd name="T37" fmla="*/ 455 h 460"/>
                <a:gd name="T38" fmla="*/ 92 w 418"/>
                <a:gd name="T39" fmla="*/ 445 h 460"/>
                <a:gd name="T40" fmla="*/ 63 w 418"/>
                <a:gd name="T41" fmla="*/ 455 h 460"/>
                <a:gd name="T42" fmla="*/ 56 w 418"/>
                <a:gd name="T43" fmla="*/ 454 h 460"/>
                <a:gd name="T44" fmla="*/ 48 w 418"/>
                <a:gd name="T45" fmla="*/ 453 h 460"/>
                <a:gd name="T46" fmla="*/ 60 w 418"/>
                <a:gd name="T47" fmla="*/ 395 h 460"/>
                <a:gd name="T48" fmla="*/ 52 w 418"/>
                <a:gd name="T49" fmla="*/ 374 h 460"/>
                <a:gd name="T50" fmla="*/ 45 w 418"/>
                <a:gd name="T51" fmla="*/ 352 h 460"/>
                <a:gd name="T52" fmla="*/ 0 w 418"/>
                <a:gd name="T53" fmla="*/ 306 h 460"/>
                <a:gd name="T54" fmla="*/ 38 w 418"/>
                <a:gd name="T55" fmla="*/ 288 h 460"/>
                <a:gd name="T56" fmla="*/ 38 w 418"/>
                <a:gd name="T57" fmla="*/ 265 h 460"/>
                <a:gd name="T58" fmla="*/ 2 w 418"/>
                <a:gd name="T59" fmla="*/ 243 h 460"/>
                <a:gd name="T60" fmla="*/ 54 w 418"/>
                <a:gd name="T61" fmla="*/ 202 h 460"/>
                <a:gd name="T62" fmla="*/ 62 w 418"/>
                <a:gd name="T63" fmla="*/ 181 h 460"/>
                <a:gd name="T64" fmla="*/ 74 w 418"/>
                <a:gd name="T65" fmla="*/ 160 h 460"/>
                <a:gd name="T66" fmla="*/ 74 w 418"/>
                <a:gd name="T67" fmla="*/ 96 h 460"/>
                <a:gd name="T68" fmla="*/ 108 w 418"/>
                <a:gd name="T69" fmla="*/ 115 h 460"/>
                <a:gd name="T70" fmla="*/ 117 w 418"/>
                <a:gd name="T71" fmla="*/ 107 h 460"/>
                <a:gd name="T72" fmla="*/ 125 w 418"/>
                <a:gd name="T73" fmla="*/ 99 h 460"/>
                <a:gd name="T74" fmla="*/ 135 w 418"/>
                <a:gd name="T75" fmla="*/ 92 h 460"/>
                <a:gd name="T76" fmla="*/ 119 w 418"/>
                <a:gd name="T77" fmla="*/ 54 h 460"/>
                <a:gd name="T78" fmla="*/ 184 w 418"/>
                <a:gd name="T79" fmla="*/ 61 h 460"/>
                <a:gd name="T80" fmla="*/ 195 w 418"/>
                <a:gd name="T81" fmla="*/ 57 h 460"/>
                <a:gd name="T82" fmla="*/ 206 w 418"/>
                <a:gd name="T83" fmla="*/ 53 h 460"/>
                <a:gd name="T84" fmla="*/ 216 w 418"/>
                <a:gd name="T85" fmla="*/ 50 h 460"/>
                <a:gd name="T86" fmla="*/ 227 w 418"/>
                <a:gd name="T87" fmla="*/ 47 h 460"/>
                <a:gd name="T88" fmla="*/ 274 w 418"/>
                <a:gd name="T89" fmla="*/ 0 h 4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18" h="460">
                  <a:moveTo>
                    <a:pt x="280" y="38"/>
                  </a:moveTo>
                  <a:lnTo>
                    <a:pt x="286" y="38"/>
                  </a:lnTo>
                  <a:lnTo>
                    <a:pt x="291" y="38"/>
                  </a:lnTo>
                  <a:lnTo>
                    <a:pt x="297" y="38"/>
                  </a:lnTo>
                  <a:lnTo>
                    <a:pt x="303" y="39"/>
                  </a:lnTo>
                  <a:lnTo>
                    <a:pt x="309" y="39"/>
                  </a:lnTo>
                  <a:lnTo>
                    <a:pt x="314" y="41"/>
                  </a:lnTo>
                  <a:lnTo>
                    <a:pt x="320" y="41"/>
                  </a:lnTo>
                  <a:lnTo>
                    <a:pt x="326" y="42"/>
                  </a:lnTo>
                  <a:lnTo>
                    <a:pt x="335" y="4"/>
                  </a:lnTo>
                  <a:lnTo>
                    <a:pt x="388" y="16"/>
                  </a:lnTo>
                  <a:lnTo>
                    <a:pt x="377" y="54"/>
                  </a:lnTo>
                  <a:lnTo>
                    <a:pt x="385" y="58"/>
                  </a:lnTo>
                  <a:lnTo>
                    <a:pt x="393" y="61"/>
                  </a:lnTo>
                  <a:lnTo>
                    <a:pt x="401" y="66"/>
                  </a:lnTo>
                  <a:lnTo>
                    <a:pt x="408" y="69"/>
                  </a:lnTo>
                  <a:lnTo>
                    <a:pt x="412" y="88"/>
                  </a:lnTo>
                  <a:lnTo>
                    <a:pt x="415" y="106"/>
                  </a:lnTo>
                  <a:lnTo>
                    <a:pt x="417" y="125"/>
                  </a:lnTo>
                  <a:lnTo>
                    <a:pt x="418" y="143"/>
                  </a:lnTo>
                  <a:lnTo>
                    <a:pt x="417" y="175"/>
                  </a:lnTo>
                  <a:lnTo>
                    <a:pt x="412" y="208"/>
                  </a:lnTo>
                  <a:lnTo>
                    <a:pt x="404" y="238"/>
                  </a:lnTo>
                  <a:lnTo>
                    <a:pt x="394" y="268"/>
                  </a:lnTo>
                  <a:lnTo>
                    <a:pt x="381" y="295"/>
                  </a:lnTo>
                  <a:lnTo>
                    <a:pt x="365" y="321"/>
                  </a:lnTo>
                  <a:lnTo>
                    <a:pt x="348" y="345"/>
                  </a:lnTo>
                  <a:lnTo>
                    <a:pt x="327" y="368"/>
                  </a:lnTo>
                  <a:lnTo>
                    <a:pt x="305" y="389"/>
                  </a:lnTo>
                  <a:lnTo>
                    <a:pt x="281" y="406"/>
                  </a:lnTo>
                  <a:lnTo>
                    <a:pt x="256" y="422"/>
                  </a:lnTo>
                  <a:lnTo>
                    <a:pt x="228" y="436"/>
                  </a:lnTo>
                  <a:lnTo>
                    <a:pt x="199" y="446"/>
                  </a:lnTo>
                  <a:lnTo>
                    <a:pt x="168" y="453"/>
                  </a:lnTo>
                  <a:lnTo>
                    <a:pt x="137" y="459"/>
                  </a:lnTo>
                  <a:lnTo>
                    <a:pt x="105" y="460"/>
                  </a:lnTo>
                  <a:lnTo>
                    <a:pt x="102" y="460"/>
                  </a:lnTo>
                  <a:lnTo>
                    <a:pt x="99" y="455"/>
                  </a:lnTo>
                  <a:lnTo>
                    <a:pt x="96" y="451"/>
                  </a:lnTo>
                  <a:lnTo>
                    <a:pt x="92" y="445"/>
                  </a:lnTo>
                  <a:lnTo>
                    <a:pt x="89" y="440"/>
                  </a:lnTo>
                  <a:lnTo>
                    <a:pt x="63" y="455"/>
                  </a:lnTo>
                  <a:lnTo>
                    <a:pt x="60" y="455"/>
                  </a:lnTo>
                  <a:lnTo>
                    <a:pt x="56" y="454"/>
                  </a:lnTo>
                  <a:lnTo>
                    <a:pt x="52" y="453"/>
                  </a:lnTo>
                  <a:lnTo>
                    <a:pt x="48" y="453"/>
                  </a:lnTo>
                  <a:lnTo>
                    <a:pt x="28" y="415"/>
                  </a:lnTo>
                  <a:lnTo>
                    <a:pt x="60" y="395"/>
                  </a:lnTo>
                  <a:lnTo>
                    <a:pt x="55" y="384"/>
                  </a:lnTo>
                  <a:lnTo>
                    <a:pt x="52" y="374"/>
                  </a:lnTo>
                  <a:lnTo>
                    <a:pt x="48" y="363"/>
                  </a:lnTo>
                  <a:lnTo>
                    <a:pt x="45" y="352"/>
                  </a:lnTo>
                  <a:lnTo>
                    <a:pt x="7" y="357"/>
                  </a:lnTo>
                  <a:lnTo>
                    <a:pt x="0" y="306"/>
                  </a:lnTo>
                  <a:lnTo>
                    <a:pt x="38" y="300"/>
                  </a:lnTo>
                  <a:lnTo>
                    <a:pt x="38" y="288"/>
                  </a:lnTo>
                  <a:lnTo>
                    <a:pt x="38" y="277"/>
                  </a:lnTo>
                  <a:lnTo>
                    <a:pt x="38" y="265"/>
                  </a:lnTo>
                  <a:lnTo>
                    <a:pt x="39" y="255"/>
                  </a:lnTo>
                  <a:lnTo>
                    <a:pt x="2" y="243"/>
                  </a:lnTo>
                  <a:lnTo>
                    <a:pt x="16" y="194"/>
                  </a:lnTo>
                  <a:lnTo>
                    <a:pt x="54" y="202"/>
                  </a:lnTo>
                  <a:lnTo>
                    <a:pt x="59" y="192"/>
                  </a:lnTo>
                  <a:lnTo>
                    <a:pt x="62" y="181"/>
                  </a:lnTo>
                  <a:lnTo>
                    <a:pt x="68" y="171"/>
                  </a:lnTo>
                  <a:lnTo>
                    <a:pt x="74" y="160"/>
                  </a:lnTo>
                  <a:lnTo>
                    <a:pt x="41" y="137"/>
                  </a:lnTo>
                  <a:lnTo>
                    <a:pt x="74" y="96"/>
                  </a:lnTo>
                  <a:lnTo>
                    <a:pt x="105" y="119"/>
                  </a:lnTo>
                  <a:lnTo>
                    <a:pt x="108" y="115"/>
                  </a:lnTo>
                  <a:lnTo>
                    <a:pt x="113" y="111"/>
                  </a:lnTo>
                  <a:lnTo>
                    <a:pt x="117" y="107"/>
                  </a:lnTo>
                  <a:lnTo>
                    <a:pt x="121" y="104"/>
                  </a:lnTo>
                  <a:lnTo>
                    <a:pt x="125" y="99"/>
                  </a:lnTo>
                  <a:lnTo>
                    <a:pt x="130" y="96"/>
                  </a:lnTo>
                  <a:lnTo>
                    <a:pt x="135" y="92"/>
                  </a:lnTo>
                  <a:lnTo>
                    <a:pt x="139" y="89"/>
                  </a:lnTo>
                  <a:lnTo>
                    <a:pt x="119" y="54"/>
                  </a:lnTo>
                  <a:lnTo>
                    <a:pt x="165" y="28"/>
                  </a:lnTo>
                  <a:lnTo>
                    <a:pt x="184" y="61"/>
                  </a:lnTo>
                  <a:lnTo>
                    <a:pt x="190" y="59"/>
                  </a:lnTo>
                  <a:lnTo>
                    <a:pt x="195" y="57"/>
                  </a:lnTo>
                  <a:lnTo>
                    <a:pt x="200" y="54"/>
                  </a:lnTo>
                  <a:lnTo>
                    <a:pt x="206" y="53"/>
                  </a:lnTo>
                  <a:lnTo>
                    <a:pt x="211" y="52"/>
                  </a:lnTo>
                  <a:lnTo>
                    <a:pt x="216" y="50"/>
                  </a:lnTo>
                  <a:lnTo>
                    <a:pt x="221" y="49"/>
                  </a:lnTo>
                  <a:lnTo>
                    <a:pt x="227" y="47"/>
                  </a:lnTo>
                  <a:lnTo>
                    <a:pt x="222" y="7"/>
                  </a:lnTo>
                  <a:lnTo>
                    <a:pt x="274" y="0"/>
                  </a:lnTo>
                  <a:lnTo>
                    <a:pt x="280" y="38"/>
                  </a:lnTo>
                  <a:close/>
                </a:path>
              </a:pathLst>
            </a:custGeom>
            <a:solidFill>
              <a:srgbClr val="D6A3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0" name="Freeform 28"/>
            <p:cNvSpPr>
              <a:spLocks/>
            </p:cNvSpPr>
            <p:nvPr/>
          </p:nvSpPr>
          <p:spPr bwMode="auto">
            <a:xfrm>
              <a:off x="2881" y="2309"/>
              <a:ext cx="55" cy="54"/>
            </a:xfrm>
            <a:custGeom>
              <a:avLst/>
              <a:gdLst>
                <a:gd name="T0" fmla="*/ 46 w 108"/>
                <a:gd name="T1" fmla="*/ 0 h 108"/>
                <a:gd name="T2" fmla="*/ 56 w 108"/>
                <a:gd name="T3" fmla="*/ 0 h 108"/>
                <a:gd name="T4" fmla="*/ 67 w 108"/>
                <a:gd name="T5" fmla="*/ 2 h 108"/>
                <a:gd name="T6" fmla="*/ 77 w 108"/>
                <a:gd name="T7" fmla="*/ 6 h 108"/>
                <a:gd name="T8" fmla="*/ 86 w 108"/>
                <a:gd name="T9" fmla="*/ 11 h 108"/>
                <a:gd name="T10" fmla="*/ 94 w 108"/>
                <a:gd name="T11" fmla="*/ 18 h 108"/>
                <a:gd name="T12" fmla="*/ 100 w 108"/>
                <a:gd name="T13" fmla="*/ 27 h 108"/>
                <a:gd name="T14" fmla="*/ 106 w 108"/>
                <a:gd name="T15" fmla="*/ 36 h 108"/>
                <a:gd name="T16" fmla="*/ 108 w 108"/>
                <a:gd name="T17" fmla="*/ 48 h 108"/>
                <a:gd name="T18" fmla="*/ 108 w 108"/>
                <a:gd name="T19" fmla="*/ 58 h 108"/>
                <a:gd name="T20" fmla="*/ 107 w 108"/>
                <a:gd name="T21" fmla="*/ 68 h 108"/>
                <a:gd name="T22" fmla="*/ 102 w 108"/>
                <a:gd name="T23" fmla="*/ 78 h 108"/>
                <a:gd name="T24" fmla="*/ 98 w 108"/>
                <a:gd name="T25" fmla="*/ 87 h 108"/>
                <a:gd name="T26" fmla="*/ 90 w 108"/>
                <a:gd name="T27" fmla="*/ 94 h 108"/>
                <a:gd name="T28" fmla="*/ 82 w 108"/>
                <a:gd name="T29" fmla="*/ 101 h 108"/>
                <a:gd name="T30" fmla="*/ 72 w 108"/>
                <a:gd name="T31" fmla="*/ 105 h 108"/>
                <a:gd name="T32" fmla="*/ 62 w 108"/>
                <a:gd name="T33" fmla="*/ 108 h 108"/>
                <a:gd name="T34" fmla="*/ 51 w 108"/>
                <a:gd name="T35" fmla="*/ 108 h 108"/>
                <a:gd name="T36" fmla="*/ 40 w 108"/>
                <a:gd name="T37" fmla="*/ 106 h 108"/>
                <a:gd name="T38" fmla="*/ 31 w 108"/>
                <a:gd name="T39" fmla="*/ 103 h 108"/>
                <a:gd name="T40" fmla="*/ 22 w 108"/>
                <a:gd name="T41" fmla="*/ 97 h 108"/>
                <a:gd name="T42" fmla="*/ 14 w 108"/>
                <a:gd name="T43" fmla="*/ 90 h 108"/>
                <a:gd name="T44" fmla="*/ 8 w 108"/>
                <a:gd name="T45" fmla="*/ 81 h 108"/>
                <a:gd name="T46" fmla="*/ 3 w 108"/>
                <a:gd name="T47" fmla="*/ 72 h 108"/>
                <a:gd name="T48" fmla="*/ 1 w 108"/>
                <a:gd name="T49" fmla="*/ 62 h 108"/>
                <a:gd name="T50" fmla="*/ 0 w 108"/>
                <a:gd name="T51" fmla="*/ 51 h 108"/>
                <a:gd name="T52" fmla="*/ 1 w 108"/>
                <a:gd name="T53" fmla="*/ 41 h 108"/>
                <a:gd name="T54" fmla="*/ 6 w 108"/>
                <a:gd name="T55" fmla="*/ 32 h 108"/>
                <a:gd name="T56" fmla="*/ 10 w 108"/>
                <a:gd name="T57" fmla="*/ 22 h 108"/>
                <a:gd name="T58" fmla="*/ 17 w 108"/>
                <a:gd name="T59" fmla="*/ 14 h 108"/>
                <a:gd name="T60" fmla="*/ 26 w 108"/>
                <a:gd name="T61" fmla="*/ 9 h 108"/>
                <a:gd name="T62" fmla="*/ 36 w 108"/>
                <a:gd name="T63" fmla="*/ 4 h 108"/>
                <a:gd name="T64" fmla="*/ 46 w 108"/>
                <a:gd name="T65" fmla="*/ 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8" h="108">
                  <a:moveTo>
                    <a:pt x="46" y="0"/>
                  </a:moveTo>
                  <a:lnTo>
                    <a:pt x="56" y="0"/>
                  </a:lnTo>
                  <a:lnTo>
                    <a:pt x="67" y="2"/>
                  </a:lnTo>
                  <a:lnTo>
                    <a:pt x="77" y="6"/>
                  </a:lnTo>
                  <a:lnTo>
                    <a:pt x="86" y="11"/>
                  </a:lnTo>
                  <a:lnTo>
                    <a:pt x="94" y="18"/>
                  </a:lnTo>
                  <a:lnTo>
                    <a:pt x="100" y="27"/>
                  </a:lnTo>
                  <a:lnTo>
                    <a:pt x="106" y="36"/>
                  </a:lnTo>
                  <a:lnTo>
                    <a:pt x="108" y="48"/>
                  </a:lnTo>
                  <a:lnTo>
                    <a:pt x="108" y="58"/>
                  </a:lnTo>
                  <a:lnTo>
                    <a:pt x="107" y="68"/>
                  </a:lnTo>
                  <a:lnTo>
                    <a:pt x="102" y="78"/>
                  </a:lnTo>
                  <a:lnTo>
                    <a:pt x="98" y="87"/>
                  </a:lnTo>
                  <a:lnTo>
                    <a:pt x="90" y="94"/>
                  </a:lnTo>
                  <a:lnTo>
                    <a:pt x="82" y="101"/>
                  </a:lnTo>
                  <a:lnTo>
                    <a:pt x="72" y="105"/>
                  </a:lnTo>
                  <a:lnTo>
                    <a:pt x="62" y="108"/>
                  </a:lnTo>
                  <a:lnTo>
                    <a:pt x="51" y="108"/>
                  </a:lnTo>
                  <a:lnTo>
                    <a:pt x="40" y="106"/>
                  </a:lnTo>
                  <a:lnTo>
                    <a:pt x="31" y="103"/>
                  </a:lnTo>
                  <a:lnTo>
                    <a:pt x="22" y="97"/>
                  </a:lnTo>
                  <a:lnTo>
                    <a:pt x="14" y="90"/>
                  </a:lnTo>
                  <a:lnTo>
                    <a:pt x="8" y="81"/>
                  </a:lnTo>
                  <a:lnTo>
                    <a:pt x="3" y="72"/>
                  </a:lnTo>
                  <a:lnTo>
                    <a:pt x="1" y="62"/>
                  </a:lnTo>
                  <a:lnTo>
                    <a:pt x="0" y="51"/>
                  </a:lnTo>
                  <a:lnTo>
                    <a:pt x="1" y="41"/>
                  </a:lnTo>
                  <a:lnTo>
                    <a:pt x="6" y="32"/>
                  </a:lnTo>
                  <a:lnTo>
                    <a:pt x="10" y="22"/>
                  </a:lnTo>
                  <a:lnTo>
                    <a:pt x="17" y="14"/>
                  </a:lnTo>
                  <a:lnTo>
                    <a:pt x="26" y="9"/>
                  </a:lnTo>
                  <a:lnTo>
                    <a:pt x="36" y="4"/>
                  </a:lnTo>
                  <a:lnTo>
                    <a:pt x="46" y="0"/>
                  </a:lnTo>
                  <a:close/>
                </a:path>
              </a:pathLst>
            </a:custGeom>
            <a:solidFill>
              <a:srgbClr val="1128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8" name="TextBox 47"/>
          <p:cNvSpPr txBox="1"/>
          <p:nvPr/>
        </p:nvSpPr>
        <p:spPr>
          <a:xfrm>
            <a:off x="7003567" y="2234661"/>
            <a:ext cx="1388993" cy="1569660"/>
          </a:xfrm>
          <a:prstGeom prst="rect">
            <a:avLst/>
          </a:prstGeom>
          <a:noFill/>
        </p:spPr>
        <p:txBody>
          <a:bodyPr wrap="square" rtlCol="0">
            <a:spAutoFit/>
          </a:bodyPr>
          <a:lstStyle/>
          <a:p>
            <a:pPr algn="ctr"/>
            <a:r>
              <a:rPr lang="en-US" sz="9600" b="1" dirty="0" smtClean="0">
                <a:solidFill>
                  <a:schemeClr val="accent1">
                    <a:lumMod val="50000"/>
                  </a:schemeClr>
                </a:solidFill>
                <a:latin typeface="Aharoni" panose="02010803020104030203" pitchFamily="2" charset="-79"/>
                <a:cs typeface="Aharoni" panose="02010803020104030203" pitchFamily="2" charset="-79"/>
              </a:rPr>
              <a:t>?</a:t>
            </a:r>
            <a:endParaRPr lang="en-US" sz="9600" b="1" dirty="0">
              <a:solidFill>
                <a:schemeClr val="accent1">
                  <a:lumMod val="50000"/>
                </a:schemeClr>
              </a:solidFill>
              <a:latin typeface="Aharoni" panose="02010803020104030203" pitchFamily="2" charset="-79"/>
              <a:cs typeface="Aharoni" panose="02010803020104030203" pitchFamily="2" charset="-79"/>
            </a:endParaRPr>
          </a:p>
        </p:txBody>
      </p:sp>
      <p:sp>
        <p:nvSpPr>
          <p:cNvPr id="4" name="Title 3"/>
          <p:cNvSpPr>
            <a:spLocks noGrp="1"/>
          </p:cNvSpPr>
          <p:nvPr>
            <p:ph type="title"/>
          </p:nvPr>
        </p:nvSpPr>
        <p:spPr/>
        <p:txBody>
          <a:bodyPr/>
          <a:lstStyle/>
          <a:p>
            <a:r>
              <a:rPr lang="en-US" dirty="0" smtClean="0"/>
              <a:t>7.1 </a:t>
            </a:r>
            <a:r>
              <a:rPr lang="en-US" dirty="0" smtClean="0"/>
              <a:t>Questions for Reflection</a:t>
            </a:r>
            <a:endParaRPr lang="en-US" dirty="0"/>
          </a:p>
        </p:txBody>
      </p:sp>
      <p:sp>
        <p:nvSpPr>
          <p:cNvPr id="51" name="Freeform 50"/>
          <p:cNvSpPr/>
          <p:nvPr/>
        </p:nvSpPr>
        <p:spPr>
          <a:xfrm>
            <a:off x="356558" y="2323736"/>
            <a:ext cx="6096000" cy="914400"/>
          </a:xfrm>
          <a:custGeom>
            <a:avLst/>
            <a:gdLst>
              <a:gd name="connsiteX0" fmla="*/ 0 w 8382000"/>
              <a:gd name="connsiteY0" fmla="*/ 210943 h 1265633"/>
              <a:gd name="connsiteX1" fmla="*/ 210943 w 8382000"/>
              <a:gd name="connsiteY1" fmla="*/ 0 h 1265633"/>
              <a:gd name="connsiteX2" fmla="*/ 8171057 w 8382000"/>
              <a:gd name="connsiteY2" fmla="*/ 0 h 1265633"/>
              <a:gd name="connsiteX3" fmla="*/ 8382000 w 8382000"/>
              <a:gd name="connsiteY3" fmla="*/ 210943 h 1265633"/>
              <a:gd name="connsiteX4" fmla="*/ 8382000 w 8382000"/>
              <a:gd name="connsiteY4" fmla="*/ 1054690 h 1265633"/>
              <a:gd name="connsiteX5" fmla="*/ 8171057 w 8382000"/>
              <a:gd name="connsiteY5" fmla="*/ 1265633 h 1265633"/>
              <a:gd name="connsiteX6" fmla="*/ 210943 w 8382000"/>
              <a:gd name="connsiteY6" fmla="*/ 1265633 h 1265633"/>
              <a:gd name="connsiteX7" fmla="*/ 0 w 8382000"/>
              <a:gd name="connsiteY7" fmla="*/ 1054690 h 1265633"/>
              <a:gd name="connsiteX8" fmla="*/ 0 w 8382000"/>
              <a:gd name="connsiteY8" fmla="*/ 210943 h 1265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82000" h="1265633">
                <a:moveTo>
                  <a:pt x="0" y="210943"/>
                </a:moveTo>
                <a:cubicBezTo>
                  <a:pt x="0" y="94442"/>
                  <a:pt x="94442" y="0"/>
                  <a:pt x="210943" y="0"/>
                </a:cubicBezTo>
                <a:lnTo>
                  <a:pt x="8171057" y="0"/>
                </a:lnTo>
                <a:cubicBezTo>
                  <a:pt x="8287558" y="0"/>
                  <a:pt x="8382000" y="94442"/>
                  <a:pt x="8382000" y="210943"/>
                </a:cubicBezTo>
                <a:lnTo>
                  <a:pt x="8382000" y="1054690"/>
                </a:lnTo>
                <a:cubicBezTo>
                  <a:pt x="8382000" y="1171191"/>
                  <a:pt x="8287558" y="1265633"/>
                  <a:pt x="8171057" y="1265633"/>
                </a:cubicBezTo>
                <a:lnTo>
                  <a:pt x="210943" y="1265633"/>
                </a:lnTo>
                <a:cubicBezTo>
                  <a:pt x="94442" y="1265633"/>
                  <a:pt x="0" y="1171191"/>
                  <a:pt x="0" y="1054690"/>
                </a:cubicBezTo>
                <a:lnTo>
                  <a:pt x="0" y="210943"/>
                </a:lnTo>
                <a:close/>
              </a:path>
            </a:pathLst>
          </a:custGeom>
          <a:noFill/>
          <a:ln>
            <a:noFill/>
          </a:ln>
        </p:spPr>
        <p:style>
          <a:lnRef idx="2">
            <a:schemeClr val="accent5"/>
          </a:lnRef>
          <a:fillRef idx="1">
            <a:schemeClr val="lt1"/>
          </a:fillRef>
          <a:effectRef idx="0">
            <a:schemeClr val="accent5"/>
          </a:effectRef>
          <a:fontRef idx="minor">
            <a:schemeClr val="dk1"/>
          </a:fontRef>
        </p:style>
        <p:txBody>
          <a:bodyPr spcFirstLastPara="0" vert="horz" wrap="square" lIns="153223" tIns="153223" rIns="153223" bIns="153223" numCol="1" spcCol="1270" anchor="ctr" anchorCtr="0">
            <a:noAutofit/>
          </a:bodyPr>
          <a:lstStyle/>
          <a:p>
            <a:pPr marL="342900" indent="-342900">
              <a:buFont typeface="Arial" panose="020B0604020202020204" pitchFamily="34" charset="0"/>
              <a:buChar char="•"/>
            </a:pPr>
            <a:r>
              <a:rPr lang="en-US" sz="2400" dirty="0"/>
              <a:t>How much is instruction driven by OER selection or your lesson plan? </a:t>
            </a:r>
          </a:p>
        </p:txBody>
      </p:sp>
      <p:sp>
        <p:nvSpPr>
          <p:cNvPr id="52" name="Freeform 51"/>
          <p:cNvSpPr/>
          <p:nvPr/>
        </p:nvSpPr>
        <p:spPr>
          <a:xfrm>
            <a:off x="356558" y="3282866"/>
            <a:ext cx="6096000" cy="914400"/>
          </a:xfrm>
          <a:custGeom>
            <a:avLst/>
            <a:gdLst>
              <a:gd name="connsiteX0" fmla="*/ 0 w 8382000"/>
              <a:gd name="connsiteY0" fmla="*/ 210943 h 1265633"/>
              <a:gd name="connsiteX1" fmla="*/ 210943 w 8382000"/>
              <a:gd name="connsiteY1" fmla="*/ 0 h 1265633"/>
              <a:gd name="connsiteX2" fmla="*/ 8171057 w 8382000"/>
              <a:gd name="connsiteY2" fmla="*/ 0 h 1265633"/>
              <a:gd name="connsiteX3" fmla="*/ 8382000 w 8382000"/>
              <a:gd name="connsiteY3" fmla="*/ 210943 h 1265633"/>
              <a:gd name="connsiteX4" fmla="*/ 8382000 w 8382000"/>
              <a:gd name="connsiteY4" fmla="*/ 1054690 h 1265633"/>
              <a:gd name="connsiteX5" fmla="*/ 8171057 w 8382000"/>
              <a:gd name="connsiteY5" fmla="*/ 1265633 h 1265633"/>
              <a:gd name="connsiteX6" fmla="*/ 210943 w 8382000"/>
              <a:gd name="connsiteY6" fmla="*/ 1265633 h 1265633"/>
              <a:gd name="connsiteX7" fmla="*/ 0 w 8382000"/>
              <a:gd name="connsiteY7" fmla="*/ 1054690 h 1265633"/>
              <a:gd name="connsiteX8" fmla="*/ 0 w 8382000"/>
              <a:gd name="connsiteY8" fmla="*/ 210943 h 1265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82000" h="1265633">
                <a:moveTo>
                  <a:pt x="0" y="210943"/>
                </a:moveTo>
                <a:cubicBezTo>
                  <a:pt x="0" y="94442"/>
                  <a:pt x="94442" y="0"/>
                  <a:pt x="210943" y="0"/>
                </a:cubicBezTo>
                <a:lnTo>
                  <a:pt x="8171057" y="0"/>
                </a:lnTo>
                <a:cubicBezTo>
                  <a:pt x="8287558" y="0"/>
                  <a:pt x="8382000" y="94442"/>
                  <a:pt x="8382000" y="210943"/>
                </a:cubicBezTo>
                <a:lnTo>
                  <a:pt x="8382000" y="1054690"/>
                </a:lnTo>
                <a:cubicBezTo>
                  <a:pt x="8382000" y="1171191"/>
                  <a:pt x="8287558" y="1265633"/>
                  <a:pt x="8171057" y="1265633"/>
                </a:cubicBezTo>
                <a:lnTo>
                  <a:pt x="210943" y="1265633"/>
                </a:lnTo>
                <a:cubicBezTo>
                  <a:pt x="94442" y="1265633"/>
                  <a:pt x="0" y="1171191"/>
                  <a:pt x="0" y="1054690"/>
                </a:cubicBezTo>
                <a:lnTo>
                  <a:pt x="0" y="210943"/>
                </a:lnTo>
                <a:close/>
              </a:path>
            </a:pathLst>
          </a:custGeom>
          <a:noFill/>
          <a:ln>
            <a:noFill/>
          </a:ln>
        </p:spPr>
        <p:style>
          <a:lnRef idx="2">
            <a:schemeClr val="accent1"/>
          </a:lnRef>
          <a:fillRef idx="1">
            <a:schemeClr val="lt1"/>
          </a:fillRef>
          <a:effectRef idx="0">
            <a:schemeClr val="accent1"/>
          </a:effectRef>
          <a:fontRef idx="minor">
            <a:schemeClr val="dk1"/>
          </a:fontRef>
        </p:style>
        <p:txBody>
          <a:bodyPr spcFirstLastPara="0" vert="horz" wrap="square" lIns="153223" tIns="153223" rIns="153223" bIns="153223" numCol="1" spcCol="1270" anchor="ctr" anchorCtr="0">
            <a:noAutofit/>
          </a:bodyPr>
          <a:lstStyle/>
          <a:p>
            <a:pPr marL="342900" indent="-342900">
              <a:buFont typeface="Arial" panose="020B0604020202020204" pitchFamily="34" charset="0"/>
              <a:buChar char="•"/>
            </a:pPr>
            <a:r>
              <a:rPr lang="en-US" sz="2400" dirty="0"/>
              <a:t>What approach would you use to select and integrate an OER into instruction?</a:t>
            </a:r>
          </a:p>
        </p:txBody>
      </p:sp>
      <p:sp>
        <p:nvSpPr>
          <p:cNvPr id="53" name="Freeform 52"/>
          <p:cNvSpPr/>
          <p:nvPr/>
        </p:nvSpPr>
        <p:spPr>
          <a:xfrm>
            <a:off x="356558" y="4271976"/>
            <a:ext cx="6096000" cy="1093960"/>
          </a:xfrm>
          <a:custGeom>
            <a:avLst/>
            <a:gdLst>
              <a:gd name="connsiteX0" fmla="*/ 0 w 8382000"/>
              <a:gd name="connsiteY0" fmla="*/ 210943 h 1265633"/>
              <a:gd name="connsiteX1" fmla="*/ 210943 w 8382000"/>
              <a:gd name="connsiteY1" fmla="*/ 0 h 1265633"/>
              <a:gd name="connsiteX2" fmla="*/ 8171057 w 8382000"/>
              <a:gd name="connsiteY2" fmla="*/ 0 h 1265633"/>
              <a:gd name="connsiteX3" fmla="*/ 8382000 w 8382000"/>
              <a:gd name="connsiteY3" fmla="*/ 210943 h 1265633"/>
              <a:gd name="connsiteX4" fmla="*/ 8382000 w 8382000"/>
              <a:gd name="connsiteY4" fmla="*/ 1054690 h 1265633"/>
              <a:gd name="connsiteX5" fmla="*/ 8171057 w 8382000"/>
              <a:gd name="connsiteY5" fmla="*/ 1265633 h 1265633"/>
              <a:gd name="connsiteX6" fmla="*/ 210943 w 8382000"/>
              <a:gd name="connsiteY6" fmla="*/ 1265633 h 1265633"/>
              <a:gd name="connsiteX7" fmla="*/ 0 w 8382000"/>
              <a:gd name="connsiteY7" fmla="*/ 1054690 h 1265633"/>
              <a:gd name="connsiteX8" fmla="*/ 0 w 8382000"/>
              <a:gd name="connsiteY8" fmla="*/ 210943 h 1265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82000" h="1265633">
                <a:moveTo>
                  <a:pt x="0" y="210943"/>
                </a:moveTo>
                <a:cubicBezTo>
                  <a:pt x="0" y="94442"/>
                  <a:pt x="94442" y="0"/>
                  <a:pt x="210943" y="0"/>
                </a:cubicBezTo>
                <a:lnTo>
                  <a:pt x="8171057" y="0"/>
                </a:lnTo>
                <a:cubicBezTo>
                  <a:pt x="8287558" y="0"/>
                  <a:pt x="8382000" y="94442"/>
                  <a:pt x="8382000" y="210943"/>
                </a:cubicBezTo>
                <a:lnTo>
                  <a:pt x="8382000" y="1054690"/>
                </a:lnTo>
                <a:cubicBezTo>
                  <a:pt x="8382000" y="1171191"/>
                  <a:pt x="8287558" y="1265633"/>
                  <a:pt x="8171057" y="1265633"/>
                </a:cubicBezTo>
                <a:lnTo>
                  <a:pt x="210943" y="1265633"/>
                </a:lnTo>
                <a:cubicBezTo>
                  <a:pt x="94442" y="1265633"/>
                  <a:pt x="0" y="1171191"/>
                  <a:pt x="0" y="1054690"/>
                </a:cubicBezTo>
                <a:lnTo>
                  <a:pt x="0" y="210943"/>
                </a:lnTo>
                <a:close/>
              </a:path>
            </a:pathLst>
          </a:custGeom>
          <a:noFill/>
          <a:ln>
            <a:noFill/>
          </a:ln>
        </p:spPr>
        <p:style>
          <a:lnRef idx="2">
            <a:schemeClr val="accent5"/>
          </a:lnRef>
          <a:fillRef idx="1">
            <a:schemeClr val="lt1"/>
          </a:fillRef>
          <a:effectRef idx="0">
            <a:schemeClr val="accent5"/>
          </a:effectRef>
          <a:fontRef idx="minor">
            <a:schemeClr val="dk1"/>
          </a:fontRef>
        </p:style>
        <p:txBody>
          <a:bodyPr spcFirstLastPara="0" vert="horz" wrap="square" lIns="153223" tIns="153223" rIns="153223" bIns="153223" numCol="1" spcCol="1270" anchor="ctr" anchorCtr="0">
            <a:noAutofit/>
          </a:bodyPr>
          <a:lstStyle/>
          <a:p>
            <a:pPr marL="342900" indent="-342900">
              <a:buFont typeface="Arial" panose="020B0604020202020204" pitchFamily="34" charset="0"/>
              <a:buChar char="•"/>
            </a:pPr>
            <a:r>
              <a:rPr lang="en-US" sz="2400" dirty="0"/>
              <a:t>How would you remix or revise ASSURE to create an approach that works for you and your learners?  </a:t>
            </a:r>
          </a:p>
        </p:txBody>
      </p:sp>
      <p:sp>
        <p:nvSpPr>
          <p:cNvPr id="54" name="Freeform 53"/>
          <p:cNvSpPr/>
          <p:nvPr/>
        </p:nvSpPr>
        <p:spPr>
          <a:xfrm>
            <a:off x="356558" y="1379596"/>
            <a:ext cx="6096000" cy="914400"/>
          </a:xfrm>
          <a:custGeom>
            <a:avLst/>
            <a:gdLst>
              <a:gd name="connsiteX0" fmla="*/ 0 w 8382000"/>
              <a:gd name="connsiteY0" fmla="*/ 210943 h 1265633"/>
              <a:gd name="connsiteX1" fmla="*/ 210943 w 8382000"/>
              <a:gd name="connsiteY1" fmla="*/ 0 h 1265633"/>
              <a:gd name="connsiteX2" fmla="*/ 8171057 w 8382000"/>
              <a:gd name="connsiteY2" fmla="*/ 0 h 1265633"/>
              <a:gd name="connsiteX3" fmla="*/ 8382000 w 8382000"/>
              <a:gd name="connsiteY3" fmla="*/ 210943 h 1265633"/>
              <a:gd name="connsiteX4" fmla="*/ 8382000 w 8382000"/>
              <a:gd name="connsiteY4" fmla="*/ 1054690 h 1265633"/>
              <a:gd name="connsiteX5" fmla="*/ 8171057 w 8382000"/>
              <a:gd name="connsiteY5" fmla="*/ 1265633 h 1265633"/>
              <a:gd name="connsiteX6" fmla="*/ 210943 w 8382000"/>
              <a:gd name="connsiteY6" fmla="*/ 1265633 h 1265633"/>
              <a:gd name="connsiteX7" fmla="*/ 0 w 8382000"/>
              <a:gd name="connsiteY7" fmla="*/ 1054690 h 1265633"/>
              <a:gd name="connsiteX8" fmla="*/ 0 w 8382000"/>
              <a:gd name="connsiteY8" fmla="*/ 210943 h 1265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82000" h="1265633">
                <a:moveTo>
                  <a:pt x="0" y="210943"/>
                </a:moveTo>
                <a:cubicBezTo>
                  <a:pt x="0" y="94442"/>
                  <a:pt x="94442" y="0"/>
                  <a:pt x="210943" y="0"/>
                </a:cubicBezTo>
                <a:lnTo>
                  <a:pt x="8171057" y="0"/>
                </a:lnTo>
                <a:cubicBezTo>
                  <a:pt x="8287558" y="0"/>
                  <a:pt x="8382000" y="94442"/>
                  <a:pt x="8382000" y="210943"/>
                </a:cubicBezTo>
                <a:lnTo>
                  <a:pt x="8382000" y="1054690"/>
                </a:lnTo>
                <a:cubicBezTo>
                  <a:pt x="8382000" y="1171191"/>
                  <a:pt x="8287558" y="1265633"/>
                  <a:pt x="8171057" y="1265633"/>
                </a:cubicBezTo>
                <a:lnTo>
                  <a:pt x="210943" y="1265633"/>
                </a:lnTo>
                <a:cubicBezTo>
                  <a:pt x="94442" y="1265633"/>
                  <a:pt x="0" y="1171191"/>
                  <a:pt x="0" y="1054690"/>
                </a:cubicBezTo>
                <a:lnTo>
                  <a:pt x="0" y="210943"/>
                </a:lnTo>
                <a:close/>
              </a:path>
            </a:pathLst>
          </a:custGeom>
          <a:noFill/>
          <a:ln>
            <a:noFill/>
          </a:ln>
        </p:spPr>
        <p:style>
          <a:lnRef idx="2">
            <a:schemeClr val="accent5"/>
          </a:lnRef>
          <a:fillRef idx="1">
            <a:schemeClr val="lt1"/>
          </a:fillRef>
          <a:effectRef idx="0">
            <a:schemeClr val="accent5"/>
          </a:effectRef>
          <a:fontRef idx="minor">
            <a:schemeClr val="dk1"/>
          </a:fontRef>
        </p:style>
        <p:txBody>
          <a:bodyPr spcFirstLastPara="0" vert="horz" wrap="square" lIns="153223" tIns="153223" rIns="153223" bIns="153223" numCol="1" spcCol="1270" anchor="ctr" anchorCtr="0">
            <a:noAutofit/>
          </a:bodyPr>
          <a:lstStyle/>
          <a:p>
            <a:pPr marL="342900" indent="-342900">
              <a:buFont typeface="Arial" panose="020B0604020202020204" pitchFamily="34" charset="0"/>
              <a:buChar char="•"/>
            </a:pPr>
            <a:r>
              <a:rPr lang="en-US" sz="2400" dirty="0"/>
              <a:t>What is your general process for planning and delivering instruction?  </a:t>
            </a:r>
          </a:p>
        </p:txBody>
      </p:sp>
      <p:sp>
        <p:nvSpPr>
          <p:cNvPr id="18" name="Freeform 17"/>
          <p:cNvSpPr/>
          <p:nvPr/>
        </p:nvSpPr>
        <p:spPr>
          <a:xfrm>
            <a:off x="356558" y="5455636"/>
            <a:ext cx="6096000" cy="914400"/>
          </a:xfrm>
          <a:custGeom>
            <a:avLst/>
            <a:gdLst>
              <a:gd name="connsiteX0" fmla="*/ 0 w 8382000"/>
              <a:gd name="connsiteY0" fmla="*/ 210943 h 1265633"/>
              <a:gd name="connsiteX1" fmla="*/ 210943 w 8382000"/>
              <a:gd name="connsiteY1" fmla="*/ 0 h 1265633"/>
              <a:gd name="connsiteX2" fmla="*/ 8171057 w 8382000"/>
              <a:gd name="connsiteY2" fmla="*/ 0 h 1265633"/>
              <a:gd name="connsiteX3" fmla="*/ 8382000 w 8382000"/>
              <a:gd name="connsiteY3" fmla="*/ 210943 h 1265633"/>
              <a:gd name="connsiteX4" fmla="*/ 8382000 w 8382000"/>
              <a:gd name="connsiteY4" fmla="*/ 1054690 h 1265633"/>
              <a:gd name="connsiteX5" fmla="*/ 8171057 w 8382000"/>
              <a:gd name="connsiteY5" fmla="*/ 1265633 h 1265633"/>
              <a:gd name="connsiteX6" fmla="*/ 210943 w 8382000"/>
              <a:gd name="connsiteY6" fmla="*/ 1265633 h 1265633"/>
              <a:gd name="connsiteX7" fmla="*/ 0 w 8382000"/>
              <a:gd name="connsiteY7" fmla="*/ 1054690 h 1265633"/>
              <a:gd name="connsiteX8" fmla="*/ 0 w 8382000"/>
              <a:gd name="connsiteY8" fmla="*/ 210943 h 1265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82000" h="1265633">
                <a:moveTo>
                  <a:pt x="0" y="210943"/>
                </a:moveTo>
                <a:cubicBezTo>
                  <a:pt x="0" y="94442"/>
                  <a:pt x="94442" y="0"/>
                  <a:pt x="210943" y="0"/>
                </a:cubicBezTo>
                <a:lnTo>
                  <a:pt x="8171057" y="0"/>
                </a:lnTo>
                <a:cubicBezTo>
                  <a:pt x="8287558" y="0"/>
                  <a:pt x="8382000" y="94442"/>
                  <a:pt x="8382000" y="210943"/>
                </a:cubicBezTo>
                <a:lnTo>
                  <a:pt x="8382000" y="1054690"/>
                </a:lnTo>
                <a:cubicBezTo>
                  <a:pt x="8382000" y="1171191"/>
                  <a:pt x="8287558" y="1265633"/>
                  <a:pt x="8171057" y="1265633"/>
                </a:cubicBezTo>
                <a:lnTo>
                  <a:pt x="210943" y="1265633"/>
                </a:lnTo>
                <a:cubicBezTo>
                  <a:pt x="94442" y="1265633"/>
                  <a:pt x="0" y="1171191"/>
                  <a:pt x="0" y="1054690"/>
                </a:cubicBezTo>
                <a:lnTo>
                  <a:pt x="0" y="210943"/>
                </a:lnTo>
                <a:close/>
              </a:path>
            </a:pathLst>
          </a:custGeom>
          <a:noFill/>
          <a:ln>
            <a:noFill/>
          </a:ln>
        </p:spPr>
        <p:style>
          <a:lnRef idx="2">
            <a:schemeClr val="accent5"/>
          </a:lnRef>
          <a:fillRef idx="1">
            <a:schemeClr val="lt1"/>
          </a:fillRef>
          <a:effectRef idx="0">
            <a:schemeClr val="accent5"/>
          </a:effectRef>
          <a:fontRef idx="minor">
            <a:schemeClr val="dk1"/>
          </a:fontRef>
        </p:style>
        <p:txBody>
          <a:bodyPr spcFirstLastPara="0" vert="horz" wrap="square" lIns="153223" tIns="153223" rIns="153223" bIns="153223" numCol="1" spcCol="1270" anchor="ctr" anchorCtr="0">
            <a:noAutofit/>
          </a:bodyPr>
          <a:lstStyle/>
          <a:p>
            <a:pPr marL="342900" indent="-342900">
              <a:buFont typeface="Arial" panose="020B0604020202020204" pitchFamily="34" charset="0"/>
              <a:buChar char="•"/>
            </a:pPr>
            <a:r>
              <a:rPr lang="en-US" sz="2400" dirty="0"/>
              <a:t>In what ways, if any, does the information thus far change your practice? </a:t>
            </a:r>
          </a:p>
        </p:txBody>
      </p:sp>
    </p:spTree>
    <p:extLst>
      <p:ext uri="{BB962C8B-B14F-4D97-AF65-F5344CB8AC3E}">
        <p14:creationId xmlns:p14="http://schemas.microsoft.com/office/powerpoint/2010/main" val="37438752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1.2 </a:t>
            </a:r>
            <a:r>
              <a:rPr lang="en-US" dirty="0" smtClean="0"/>
              <a:t>Lesson Planning Review</a:t>
            </a:r>
            <a:endParaRPr lang="en-US" dirty="0"/>
          </a:p>
        </p:txBody>
      </p:sp>
      <p:sp>
        <p:nvSpPr>
          <p:cNvPr id="3" name="Content Placeholder 2"/>
          <p:cNvSpPr>
            <a:spLocks noGrp="1"/>
          </p:cNvSpPr>
          <p:nvPr>
            <p:ph idx="4294967295"/>
          </p:nvPr>
        </p:nvSpPr>
        <p:spPr>
          <a:xfrm>
            <a:off x="551278" y="1360477"/>
            <a:ext cx="8229600" cy="5184775"/>
          </a:xfrm>
          <a:prstGeom prst="rect">
            <a:avLst/>
          </a:prstGeom>
        </p:spPr>
        <p:txBody>
          <a:bodyPr>
            <a:normAutofit/>
          </a:bodyPr>
          <a:lstStyle/>
          <a:p>
            <a:pPr marL="0" indent="0">
              <a:buNone/>
            </a:pPr>
            <a:endParaRPr lang="en-US" sz="1300" dirty="0" smtClean="0"/>
          </a:p>
          <a:p>
            <a:pPr marL="0" indent="0">
              <a:buNone/>
            </a:pPr>
            <a:endParaRPr lang="en-US" sz="1300" dirty="0"/>
          </a:p>
          <a:p>
            <a:pPr marL="0" indent="0">
              <a:buNone/>
            </a:pPr>
            <a:endParaRPr lang="en-US" sz="1300" dirty="0" smtClean="0"/>
          </a:p>
          <a:p>
            <a:pPr marL="0" indent="0">
              <a:buNone/>
            </a:pPr>
            <a:r>
              <a:rPr lang="en-US" sz="2600" dirty="0" smtClean="0"/>
              <a:t>	Establish </a:t>
            </a:r>
            <a:r>
              <a:rPr lang="en-US" sz="2600" dirty="0"/>
              <a:t>lesson </a:t>
            </a:r>
            <a:r>
              <a:rPr lang="en-US" sz="2600" dirty="0" smtClean="0"/>
              <a:t>objectives</a:t>
            </a:r>
          </a:p>
          <a:p>
            <a:pPr marL="0" indent="0">
              <a:buNone/>
            </a:pPr>
            <a:endParaRPr lang="en-US" sz="2600" dirty="0"/>
          </a:p>
          <a:p>
            <a:pPr marL="0" indent="0">
              <a:buNone/>
            </a:pPr>
            <a:r>
              <a:rPr lang="en-US" sz="2600" dirty="0"/>
              <a:t>	</a:t>
            </a:r>
            <a:r>
              <a:rPr lang="en-US" sz="2600" dirty="0" smtClean="0"/>
              <a:t>	Identify </a:t>
            </a:r>
            <a:r>
              <a:rPr lang="en-US" sz="2600" dirty="0"/>
              <a:t>assessment strategies for 	</a:t>
            </a:r>
            <a:endParaRPr lang="en-US" sz="2600" dirty="0" smtClean="0"/>
          </a:p>
          <a:p>
            <a:pPr marL="0" indent="0">
              <a:buNone/>
            </a:pPr>
            <a:r>
              <a:rPr lang="en-US" sz="2600" dirty="0"/>
              <a:t>	</a:t>
            </a:r>
            <a:r>
              <a:rPr lang="en-US" sz="2600" dirty="0" smtClean="0"/>
              <a:t>	</a:t>
            </a:r>
            <a:r>
              <a:rPr lang="en-US" sz="2600" dirty="0" smtClean="0"/>
              <a:t>determining  that objectives </a:t>
            </a:r>
            <a:r>
              <a:rPr lang="en-US" sz="2600" dirty="0"/>
              <a:t>have been </a:t>
            </a:r>
            <a:r>
              <a:rPr lang="en-US" sz="2600" dirty="0" smtClean="0"/>
              <a:t>met</a:t>
            </a:r>
            <a:endParaRPr lang="en-US" sz="2600" dirty="0"/>
          </a:p>
          <a:p>
            <a:pPr marL="0" indent="0">
              <a:buNone/>
            </a:pPr>
            <a:r>
              <a:rPr lang="en-US" sz="2600" dirty="0"/>
              <a:t>		</a:t>
            </a:r>
          </a:p>
          <a:p>
            <a:pPr marL="0" indent="0">
              <a:buNone/>
            </a:pPr>
            <a:r>
              <a:rPr lang="en-US" sz="2600" dirty="0"/>
              <a:t>		</a:t>
            </a:r>
            <a:r>
              <a:rPr lang="en-US" sz="2600" dirty="0" smtClean="0"/>
              <a:t>	Determine </a:t>
            </a:r>
            <a:r>
              <a:rPr lang="en-US" sz="2600" dirty="0"/>
              <a:t>instructional strategies 	</a:t>
            </a:r>
            <a:r>
              <a:rPr lang="en-US" sz="2600" dirty="0" smtClean="0"/>
              <a:t>	</a:t>
            </a:r>
            <a:r>
              <a:rPr lang="en-US" sz="2600" dirty="0"/>
              <a:t>	</a:t>
            </a:r>
            <a:r>
              <a:rPr lang="en-US" sz="2600" dirty="0" smtClean="0"/>
              <a:t>and </a:t>
            </a:r>
            <a:r>
              <a:rPr lang="en-US" sz="2600" b="1" dirty="0">
                <a:solidFill>
                  <a:schemeClr val="accent1">
                    <a:lumMod val="75000"/>
                  </a:schemeClr>
                </a:solidFill>
                <a:ea typeface="+mj-ea"/>
                <a:cs typeface="+mj-cs"/>
              </a:rPr>
              <a:t>how OER will be used to </a:t>
            </a:r>
            <a:r>
              <a:rPr lang="en-US" sz="2600" b="1" dirty="0">
                <a:solidFill>
                  <a:schemeClr val="accent1">
                    <a:lumMod val="75000"/>
                  </a:schemeClr>
                </a:solidFill>
                <a:ea typeface="+mj-ea"/>
                <a:cs typeface="+mj-cs"/>
              </a:rPr>
              <a:t>meet </a:t>
            </a:r>
            <a:r>
              <a:rPr lang="en-US" sz="2600" b="1" dirty="0">
                <a:solidFill>
                  <a:schemeClr val="accent1">
                    <a:lumMod val="75000"/>
                  </a:schemeClr>
                </a:solidFill>
                <a:ea typeface="+mj-ea"/>
                <a:cs typeface="+mj-cs"/>
              </a:rPr>
              <a:t>			objectives</a:t>
            </a:r>
          </a:p>
        </p:txBody>
      </p:sp>
      <p:sp>
        <p:nvSpPr>
          <p:cNvPr id="22" name="Bent-Up Arrow 21"/>
          <p:cNvSpPr/>
          <p:nvPr/>
        </p:nvSpPr>
        <p:spPr>
          <a:xfrm rot="5400000">
            <a:off x="1796807" y="3076050"/>
            <a:ext cx="579477" cy="742950"/>
          </a:xfrm>
          <a:prstGeom prst="bentUpArrow">
            <a:avLst>
              <a:gd name="adj1" fmla="val 32840"/>
              <a:gd name="adj2" fmla="val 25000"/>
              <a:gd name="adj3" fmla="val 35780"/>
            </a:avLst>
          </a:prstGeom>
          <a:solidFill>
            <a:schemeClr val="tx2">
              <a:lumMod val="20000"/>
              <a:lumOff val="80000"/>
            </a:schemeClr>
          </a:solidFill>
        </p:spPr>
        <p:style>
          <a:lnRef idx="2">
            <a:schemeClr val="lt1">
              <a:hueOff val="0"/>
              <a:satOff val="0"/>
              <a:lumOff val="0"/>
              <a:alphaOff val="0"/>
            </a:schemeClr>
          </a:lnRef>
          <a:fillRef idx="1">
            <a:schemeClr val="accent3">
              <a:tint val="50000"/>
              <a:hueOff val="0"/>
              <a:satOff val="0"/>
              <a:lumOff val="0"/>
              <a:alphaOff val="0"/>
            </a:schemeClr>
          </a:fillRef>
          <a:effectRef idx="0">
            <a:schemeClr val="accent3">
              <a:tint val="50000"/>
              <a:hueOff val="0"/>
              <a:satOff val="0"/>
              <a:lumOff val="0"/>
              <a:alphaOff val="0"/>
            </a:schemeClr>
          </a:effectRef>
          <a:fontRef idx="minor">
            <a:schemeClr val="lt1">
              <a:hueOff val="0"/>
              <a:satOff val="0"/>
              <a:lumOff val="0"/>
              <a:alphaOff val="0"/>
            </a:schemeClr>
          </a:fontRef>
        </p:style>
      </p:sp>
      <p:sp>
        <p:nvSpPr>
          <p:cNvPr id="23" name="Bent-Up Arrow 22"/>
          <p:cNvSpPr/>
          <p:nvPr/>
        </p:nvSpPr>
        <p:spPr>
          <a:xfrm rot="5400000">
            <a:off x="2715996" y="4679383"/>
            <a:ext cx="579477" cy="742950"/>
          </a:xfrm>
          <a:prstGeom prst="bentUpArrow">
            <a:avLst>
              <a:gd name="adj1" fmla="val 32840"/>
              <a:gd name="adj2" fmla="val 25000"/>
              <a:gd name="adj3" fmla="val 35780"/>
            </a:avLst>
          </a:prstGeom>
          <a:solidFill>
            <a:schemeClr val="tx2">
              <a:lumMod val="20000"/>
              <a:lumOff val="80000"/>
            </a:schemeClr>
          </a:solidFill>
        </p:spPr>
        <p:style>
          <a:lnRef idx="2">
            <a:schemeClr val="lt1">
              <a:hueOff val="0"/>
              <a:satOff val="0"/>
              <a:lumOff val="0"/>
              <a:alphaOff val="0"/>
            </a:schemeClr>
          </a:lnRef>
          <a:fillRef idx="1">
            <a:schemeClr val="accent3">
              <a:tint val="50000"/>
              <a:hueOff val="0"/>
              <a:satOff val="0"/>
              <a:lumOff val="0"/>
              <a:alphaOff val="0"/>
            </a:schemeClr>
          </a:fillRef>
          <a:effectRef idx="0">
            <a:schemeClr val="accent3">
              <a:tint val="50000"/>
              <a:hueOff val="0"/>
              <a:satOff val="0"/>
              <a:lumOff val="0"/>
              <a:alphaOff val="0"/>
            </a:schemeClr>
          </a:effectRef>
          <a:fontRef idx="minor">
            <a:schemeClr val="lt1">
              <a:hueOff val="0"/>
              <a:satOff val="0"/>
              <a:lumOff val="0"/>
              <a:alphaOff val="0"/>
            </a:schemeClr>
          </a:fontRef>
        </p:style>
      </p:sp>
      <p:sp>
        <p:nvSpPr>
          <p:cNvPr id="8" name="Bent-Up Arrow 7"/>
          <p:cNvSpPr/>
          <p:nvPr/>
        </p:nvSpPr>
        <p:spPr>
          <a:xfrm rot="5400000">
            <a:off x="904375" y="2014106"/>
            <a:ext cx="579477" cy="742950"/>
          </a:xfrm>
          <a:prstGeom prst="bentUpArrow">
            <a:avLst>
              <a:gd name="adj1" fmla="val 32840"/>
              <a:gd name="adj2" fmla="val 25000"/>
              <a:gd name="adj3" fmla="val 35780"/>
            </a:avLst>
          </a:prstGeom>
          <a:solidFill>
            <a:schemeClr val="tx2">
              <a:lumMod val="20000"/>
              <a:lumOff val="80000"/>
            </a:schemeClr>
          </a:solidFill>
        </p:spPr>
        <p:style>
          <a:lnRef idx="2">
            <a:schemeClr val="lt1">
              <a:hueOff val="0"/>
              <a:satOff val="0"/>
              <a:lumOff val="0"/>
              <a:alphaOff val="0"/>
            </a:schemeClr>
          </a:lnRef>
          <a:fillRef idx="1">
            <a:schemeClr val="accent3">
              <a:tint val="50000"/>
              <a:hueOff val="0"/>
              <a:satOff val="0"/>
              <a:lumOff val="0"/>
              <a:alphaOff val="0"/>
            </a:schemeClr>
          </a:fillRef>
          <a:effectRef idx="0">
            <a:schemeClr val="accent3">
              <a:tint val="50000"/>
              <a:hueOff val="0"/>
              <a:satOff val="0"/>
              <a:lumOff val="0"/>
              <a:alphaOff val="0"/>
            </a:schemeClr>
          </a:effectRef>
          <a:fontRef idx="minor">
            <a:schemeClr val="lt1">
              <a:hueOff val="0"/>
              <a:satOff val="0"/>
              <a:lumOff val="0"/>
              <a:alphaOff val="0"/>
            </a:schemeClr>
          </a:fontRef>
        </p:style>
      </p:sp>
      <p:sp>
        <p:nvSpPr>
          <p:cNvPr id="9" name="Content Placeholder 2"/>
          <p:cNvSpPr txBox="1">
            <a:spLocks/>
          </p:cNvSpPr>
          <p:nvPr/>
        </p:nvSpPr>
        <p:spPr>
          <a:xfrm>
            <a:off x="575440" y="1525367"/>
            <a:ext cx="8229600" cy="67540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3200" b="1" dirty="0" smtClean="0">
                <a:solidFill>
                  <a:schemeClr val="accent5">
                    <a:lumMod val="50000"/>
                  </a:schemeClr>
                </a:solidFill>
              </a:rPr>
              <a:t>General Lesson Planning Process</a:t>
            </a:r>
          </a:p>
        </p:txBody>
      </p:sp>
    </p:spTree>
    <p:extLst>
      <p:ext uri="{BB962C8B-B14F-4D97-AF65-F5344CB8AC3E}">
        <p14:creationId xmlns:p14="http://schemas.microsoft.com/office/powerpoint/2010/main" val="6823189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038600" y="6066532"/>
            <a:ext cx="4872296" cy="461665"/>
          </a:xfrm>
          <a:prstGeom prst="rect">
            <a:avLst/>
          </a:prstGeom>
        </p:spPr>
        <p:txBody>
          <a:bodyPr wrap="none">
            <a:spAutoFit/>
          </a:bodyPr>
          <a:lstStyle/>
          <a:p>
            <a:pPr lvl="0"/>
            <a:r>
              <a:rPr lang="en-US" sz="2400" b="1" dirty="0"/>
              <a:t>Instructional Practices &amp; Approaches</a:t>
            </a:r>
          </a:p>
        </p:txBody>
      </p:sp>
      <p:sp>
        <p:nvSpPr>
          <p:cNvPr id="2" name="Title 1"/>
          <p:cNvSpPr>
            <a:spLocks noGrp="1"/>
          </p:cNvSpPr>
          <p:nvPr>
            <p:ph type="title"/>
          </p:nvPr>
        </p:nvSpPr>
        <p:spPr/>
        <p:txBody>
          <a:bodyPr/>
          <a:lstStyle/>
          <a:p>
            <a:r>
              <a:rPr lang="en-US" dirty="0" smtClean="0"/>
              <a:t>2.0 Open </a:t>
            </a:r>
            <a:r>
              <a:rPr lang="en-US" dirty="0" smtClean="0"/>
              <a:t>Pedagogy as an Instructional Approach</a:t>
            </a:r>
            <a:endParaRPr lang="en-US" dirty="0"/>
          </a:p>
        </p:txBody>
      </p:sp>
      <p:graphicFrame>
        <p:nvGraphicFramePr>
          <p:cNvPr id="6" name="Content Placeholder 4"/>
          <p:cNvGraphicFramePr>
            <a:graphicFrameLocks/>
          </p:cNvGraphicFramePr>
          <p:nvPr>
            <p:extLst>
              <p:ext uri="{D42A27DB-BD31-4B8C-83A1-F6EECF244321}">
                <p14:modId xmlns:p14="http://schemas.microsoft.com/office/powerpoint/2010/main" val="977627625"/>
              </p:ext>
            </p:extLst>
          </p:nvPr>
        </p:nvGraphicFramePr>
        <p:xfrm>
          <a:off x="779418" y="1348157"/>
          <a:ext cx="7585165" cy="51728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446585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848497" y="2394094"/>
            <a:ext cx="7121058" cy="584775"/>
          </a:xfrm>
          <a:prstGeom prst="rect">
            <a:avLst/>
          </a:prstGeom>
        </p:spPr>
        <p:txBody>
          <a:bodyPr wrap="square">
            <a:spAutoFit/>
          </a:bodyPr>
          <a:lstStyle/>
          <a:p>
            <a:pPr lvl="0"/>
            <a:r>
              <a:rPr lang="en-US" sz="3200" b="1" dirty="0">
                <a:solidFill>
                  <a:schemeClr val="accent5">
                    <a:lumMod val="50000"/>
                  </a:schemeClr>
                </a:solidFill>
              </a:rPr>
              <a:t>Lesson Planning is </a:t>
            </a:r>
            <a:r>
              <a:rPr lang="en-US" sz="3200" b="1" dirty="0">
                <a:solidFill>
                  <a:schemeClr val="accent1">
                    <a:lumMod val="75000"/>
                  </a:schemeClr>
                </a:solidFill>
                <a:ea typeface="+mj-ea"/>
                <a:cs typeface="+mj-cs"/>
              </a:rPr>
              <a:t>Key</a:t>
            </a:r>
            <a:r>
              <a:rPr lang="en-US" sz="3200" b="1" dirty="0" smtClean="0"/>
              <a:t> </a:t>
            </a:r>
            <a:r>
              <a:rPr lang="en-US" sz="3200" b="1" dirty="0">
                <a:solidFill>
                  <a:schemeClr val="accent5">
                    <a:lumMod val="50000"/>
                  </a:schemeClr>
                </a:solidFill>
              </a:rPr>
              <a:t>When Using OER</a:t>
            </a:r>
          </a:p>
        </p:txBody>
      </p:sp>
      <p:pic>
        <p:nvPicPr>
          <p:cNvPr id="5122" name="Picture 2" descr="C:\Users\dbrown\AppData\Local\Microsoft\Windows\Temporary Internet Files\Content.IE5\BGFLH05W\MP900442417[1].jpg"/>
          <p:cNvPicPr>
            <a:picLocks noChangeAspect="1" noChangeArrowheads="1"/>
          </p:cNvPicPr>
          <p:nvPr/>
        </p:nvPicPr>
        <p:blipFill>
          <a:blip r:embed="rId3" cstate="print">
            <a:grayscl/>
            <a:extLst>
              <a:ext uri="{28A0092B-C50C-407E-A947-70E740481C1C}">
                <a14:useLocalDpi xmlns:a14="http://schemas.microsoft.com/office/drawing/2010/main" val="0"/>
              </a:ext>
            </a:extLst>
          </a:blip>
          <a:srcRect/>
          <a:stretch>
            <a:fillRect/>
          </a:stretch>
        </p:blipFill>
        <p:spPr bwMode="auto">
          <a:xfrm>
            <a:off x="7223760" y="3960618"/>
            <a:ext cx="1920240" cy="2897381"/>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p:cNvGrpSpPr/>
          <p:nvPr/>
        </p:nvGrpSpPr>
        <p:grpSpPr>
          <a:xfrm>
            <a:off x="673096" y="3340959"/>
            <a:ext cx="3527532" cy="1292662"/>
            <a:chOff x="673096" y="3273152"/>
            <a:chExt cx="3527532" cy="1292662"/>
          </a:xfrm>
        </p:grpSpPr>
        <p:sp>
          <p:nvSpPr>
            <p:cNvPr id="8" name="Rectangle 7"/>
            <p:cNvSpPr/>
            <p:nvPr/>
          </p:nvSpPr>
          <p:spPr>
            <a:xfrm>
              <a:off x="1097299" y="3273152"/>
              <a:ext cx="3103329" cy="1292662"/>
            </a:xfrm>
            <a:prstGeom prst="rect">
              <a:avLst/>
            </a:prstGeom>
          </p:spPr>
          <p:txBody>
            <a:bodyPr wrap="square">
              <a:spAutoFit/>
            </a:bodyPr>
            <a:lstStyle/>
            <a:p>
              <a:pPr lvl="0"/>
              <a:r>
                <a:rPr lang="en-US" sz="2600" dirty="0"/>
                <a:t>Teachers must </a:t>
              </a:r>
              <a:r>
                <a:rPr lang="en-US" sz="2600" b="1" dirty="0" smtClean="0">
                  <a:solidFill>
                    <a:schemeClr val="accent1">
                      <a:lumMod val="75000"/>
                    </a:schemeClr>
                  </a:solidFill>
                  <a:ea typeface="+mj-ea"/>
                  <a:cs typeface="+mj-cs"/>
                </a:rPr>
                <a:t>plan</a:t>
              </a:r>
              <a:r>
                <a:rPr lang="en-US" sz="2600" dirty="0" smtClean="0"/>
                <a:t> </a:t>
              </a:r>
              <a:r>
                <a:rPr lang="en-US" sz="2600" dirty="0"/>
                <a:t>to leverage the 5Rs in an open classroom</a:t>
              </a:r>
            </a:p>
          </p:txBody>
        </p:sp>
        <p:sp>
          <p:nvSpPr>
            <p:cNvPr id="10" name="Oval 9"/>
            <p:cNvSpPr/>
            <p:nvPr/>
          </p:nvSpPr>
          <p:spPr>
            <a:xfrm>
              <a:off x="673096" y="3273152"/>
              <a:ext cx="457200" cy="457200"/>
            </a:xfrm>
            <a:prstGeom prst="ellipse">
              <a:avLst/>
            </a:prstGeom>
            <a:solidFill>
              <a:schemeClr val="accent5">
                <a:lumMod val="50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400" b="1" dirty="0" smtClean="0"/>
                <a:t>1</a:t>
              </a:r>
              <a:endParaRPr lang="en-US" sz="2400" b="1" dirty="0"/>
            </a:p>
          </p:txBody>
        </p:sp>
      </p:grpSp>
      <p:grpSp>
        <p:nvGrpSpPr>
          <p:cNvPr id="3" name="Group 2"/>
          <p:cNvGrpSpPr/>
          <p:nvPr/>
        </p:nvGrpSpPr>
        <p:grpSpPr>
          <a:xfrm>
            <a:off x="4522185" y="3340959"/>
            <a:ext cx="3313556" cy="1292662"/>
            <a:chOff x="763768" y="4578050"/>
            <a:chExt cx="3313556" cy="1292662"/>
          </a:xfrm>
        </p:grpSpPr>
        <p:sp>
          <p:nvSpPr>
            <p:cNvPr id="9" name="Rectangle 8"/>
            <p:cNvSpPr/>
            <p:nvPr/>
          </p:nvSpPr>
          <p:spPr>
            <a:xfrm>
              <a:off x="1220967" y="4578050"/>
              <a:ext cx="2856357" cy="1292662"/>
            </a:xfrm>
            <a:prstGeom prst="rect">
              <a:avLst/>
            </a:prstGeom>
          </p:spPr>
          <p:txBody>
            <a:bodyPr wrap="square">
              <a:spAutoFit/>
            </a:bodyPr>
            <a:lstStyle/>
            <a:p>
              <a:pPr lvl="0"/>
              <a:r>
                <a:rPr lang="en-US" sz="2600" dirty="0"/>
                <a:t>Teachers must </a:t>
              </a:r>
              <a:r>
                <a:rPr lang="en-US" sz="2600" b="1" dirty="0">
                  <a:solidFill>
                    <a:schemeClr val="accent1">
                      <a:lumMod val="75000"/>
                    </a:schemeClr>
                  </a:solidFill>
                  <a:ea typeface="+mj-ea"/>
                  <a:cs typeface="+mj-cs"/>
                </a:rPr>
                <a:t>plan</a:t>
              </a:r>
              <a:r>
                <a:rPr lang="en-US" sz="2600" dirty="0" smtClean="0"/>
                <a:t> </a:t>
              </a:r>
              <a:r>
                <a:rPr lang="en-US" sz="2600" dirty="0"/>
                <a:t>to effectively use  multimedia</a:t>
              </a:r>
            </a:p>
          </p:txBody>
        </p:sp>
        <p:sp>
          <p:nvSpPr>
            <p:cNvPr id="12" name="Oval 11"/>
            <p:cNvSpPr/>
            <p:nvPr/>
          </p:nvSpPr>
          <p:spPr>
            <a:xfrm>
              <a:off x="763768" y="4578050"/>
              <a:ext cx="457200" cy="457200"/>
            </a:xfrm>
            <a:prstGeom prst="ellipse">
              <a:avLst/>
            </a:prstGeom>
            <a:solidFill>
              <a:schemeClr val="accent5">
                <a:lumMod val="50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400" b="1" dirty="0" smtClean="0"/>
                <a:t>2</a:t>
              </a:r>
              <a:endParaRPr lang="en-US" sz="2400" b="1" dirty="0"/>
            </a:p>
          </p:txBody>
        </p:sp>
      </p:grpSp>
      <p:sp>
        <p:nvSpPr>
          <p:cNvPr id="2" name="Title 1"/>
          <p:cNvSpPr>
            <a:spLocks noGrp="1"/>
          </p:cNvSpPr>
          <p:nvPr>
            <p:ph type="title"/>
          </p:nvPr>
        </p:nvSpPr>
        <p:spPr/>
        <p:txBody>
          <a:bodyPr/>
          <a:lstStyle/>
          <a:p>
            <a:r>
              <a:rPr lang="en-US" dirty="0" smtClean="0"/>
              <a:t>3.0 Keys </a:t>
            </a:r>
            <a:r>
              <a:rPr lang="en-US" dirty="0" smtClean="0"/>
              <a:t>to Lesson </a:t>
            </a:r>
            <a:r>
              <a:rPr lang="en-US" dirty="0" smtClean="0"/>
              <a:t>Planning </a:t>
            </a:r>
            <a:r>
              <a:rPr lang="en-US" dirty="0" smtClean="0"/>
              <a:t>with OER</a:t>
            </a:r>
            <a:endParaRPr lang="en-US" dirty="0"/>
          </a:p>
        </p:txBody>
      </p:sp>
    </p:spTree>
    <p:extLst>
      <p:ext uri="{BB962C8B-B14F-4D97-AF65-F5344CB8AC3E}">
        <p14:creationId xmlns:p14="http://schemas.microsoft.com/office/powerpoint/2010/main" val="2690506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848497" y="2394094"/>
            <a:ext cx="7121058" cy="584775"/>
          </a:xfrm>
          <a:prstGeom prst="rect">
            <a:avLst/>
          </a:prstGeom>
        </p:spPr>
        <p:txBody>
          <a:bodyPr wrap="square">
            <a:spAutoFit/>
          </a:bodyPr>
          <a:lstStyle/>
          <a:p>
            <a:pPr lvl="0"/>
            <a:r>
              <a:rPr lang="en-US" sz="3200" b="1" dirty="0">
                <a:solidFill>
                  <a:schemeClr val="accent5">
                    <a:lumMod val="50000"/>
                  </a:schemeClr>
                </a:solidFill>
              </a:rPr>
              <a:t>Lesson Planning is </a:t>
            </a:r>
            <a:r>
              <a:rPr lang="en-US" sz="3200" b="1" dirty="0">
                <a:solidFill>
                  <a:schemeClr val="accent1">
                    <a:lumMod val="75000"/>
                  </a:schemeClr>
                </a:solidFill>
                <a:ea typeface="+mj-ea"/>
                <a:cs typeface="+mj-cs"/>
              </a:rPr>
              <a:t>Key</a:t>
            </a:r>
            <a:r>
              <a:rPr lang="en-US" sz="3200" b="1" dirty="0" smtClean="0"/>
              <a:t> </a:t>
            </a:r>
            <a:r>
              <a:rPr lang="en-US" sz="3200" b="1" dirty="0">
                <a:solidFill>
                  <a:schemeClr val="accent5">
                    <a:lumMod val="50000"/>
                  </a:schemeClr>
                </a:solidFill>
              </a:rPr>
              <a:t>When Using OER</a:t>
            </a:r>
          </a:p>
        </p:txBody>
      </p:sp>
      <p:pic>
        <p:nvPicPr>
          <p:cNvPr id="5122" name="Picture 2" descr="C:\Users\dbrown\AppData\Local\Microsoft\Windows\Temporary Internet Files\Content.IE5\BGFLH05W\MP900442417[1].jpg"/>
          <p:cNvPicPr>
            <a:picLocks noChangeAspect="1" noChangeArrowheads="1"/>
          </p:cNvPicPr>
          <p:nvPr/>
        </p:nvPicPr>
        <p:blipFill>
          <a:blip r:embed="rId3" cstate="print">
            <a:grayscl/>
            <a:extLst>
              <a:ext uri="{28A0092B-C50C-407E-A947-70E740481C1C}">
                <a14:useLocalDpi xmlns:a14="http://schemas.microsoft.com/office/drawing/2010/main" val="0"/>
              </a:ext>
            </a:extLst>
          </a:blip>
          <a:srcRect/>
          <a:stretch>
            <a:fillRect/>
          </a:stretch>
        </p:blipFill>
        <p:spPr bwMode="auto">
          <a:xfrm>
            <a:off x="7223760" y="3960618"/>
            <a:ext cx="1920240" cy="289738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3.0 Keys </a:t>
            </a:r>
            <a:r>
              <a:rPr lang="en-US" dirty="0" smtClean="0"/>
              <a:t>to Lesson </a:t>
            </a:r>
            <a:r>
              <a:rPr lang="en-US" dirty="0" smtClean="0"/>
              <a:t>Planning </a:t>
            </a:r>
            <a:r>
              <a:rPr lang="en-US" dirty="0" smtClean="0"/>
              <a:t>with OER</a:t>
            </a:r>
            <a:endParaRPr lang="en-US" dirty="0"/>
          </a:p>
        </p:txBody>
      </p:sp>
      <p:sp>
        <p:nvSpPr>
          <p:cNvPr id="13" name="Rectangle 12"/>
          <p:cNvSpPr/>
          <p:nvPr/>
        </p:nvSpPr>
        <p:spPr>
          <a:xfrm>
            <a:off x="901696" y="3194204"/>
            <a:ext cx="7282184" cy="2585323"/>
          </a:xfrm>
          <a:prstGeom prst="rect">
            <a:avLst/>
          </a:prstGeom>
        </p:spPr>
        <p:txBody>
          <a:bodyPr wrap="square">
            <a:spAutoFit/>
          </a:bodyPr>
          <a:lstStyle/>
          <a:p>
            <a:pPr lvl="0"/>
            <a:r>
              <a:rPr lang="en-US" sz="2600" b="1" dirty="0">
                <a:solidFill>
                  <a:schemeClr val="accent1">
                    <a:lumMod val="75000"/>
                  </a:schemeClr>
                </a:solidFill>
                <a:ea typeface="+mj-ea"/>
                <a:cs typeface="+mj-cs"/>
              </a:rPr>
              <a:t>Focus</a:t>
            </a:r>
            <a:r>
              <a:rPr lang="en-US" sz="2600" dirty="0" smtClean="0"/>
              <a:t> on:</a:t>
            </a:r>
          </a:p>
          <a:p>
            <a:pPr lvl="0"/>
            <a:endParaRPr lang="en-US" sz="800" dirty="0" smtClean="0"/>
          </a:p>
          <a:p>
            <a:pPr marL="457200" lvl="0" indent="-457200">
              <a:buFont typeface="Arial" panose="020B0604020202020204" pitchFamily="34" charset="0"/>
              <a:buChar char="•"/>
            </a:pPr>
            <a:r>
              <a:rPr lang="en-US" sz="2600" dirty="0" smtClean="0"/>
              <a:t>Defining objectives</a:t>
            </a:r>
          </a:p>
          <a:p>
            <a:pPr marL="457200" lvl="0" indent="-457200">
              <a:buFont typeface="Arial" panose="020B0604020202020204" pitchFamily="34" charset="0"/>
              <a:buChar char="•"/>
            </a:pPr>
            <a:endParaRPr lang="en-US" sz="800" dirty="0" smtClean="0"/>
          </a:p>
          <a:p>
            <a:pPr marL="457200" lvl="0" indent="-457200">
              <a:buFont typeface="Arial" panose="020B0604020202020204" pitchFamily="34" charset="0"/>
              <a:buChar char="•"/>
            </a:pPr>
            <a:r>
              <a:rPr lang="en-US" sz="2600" dirty="0" smtClean="0"/>
              <a:t>Teaching and learning strategies</a:t>
            </a:r>
          </a:p>
          <a:p>
            <a:pPr marL="457200" lvl="0" indent="-457200">
              <a:buFont typeface="Arial" panose="020B0604020202020204" pitchFamily="34" charset="0"/>
              <a:buChar char="•"/>
            </a:pPr>
            <a:endParaRPr lang="en-US" sz="800" dirty="0" smtClean="0"/>
          </a:p>
          <a:p>
            <a:pPr marL="457200" lvl="0" indent="-457200">
              <a:buFont typeface="Arial" panose="020B0604020202020204" pitchFamily="34" charset="0"/>
              <a:buChar char="•"/>
            </a:pPr>
            <a:r>
              <a:rPr lang="en-US" sz="2600" dirty="0" smtClean="0"/>
              <a:t>Activities and materials</a:t>
            </a:r>
          </a:p>
          <a:p>
            <a:pPr marL="457200" lvl="0" indent="-457200">
              <a:buFont typeface="Arial" panose="020B0604020202020204" pitchFamily="34" charset="0"/>
              <a:buChar char="•"/>
            </a:pPr>
            <a:endParaRPr lang="en-US" sz="800" dirty="0" smtClean="0"/>
          </a:p>
          <a:p>
            <a:pPr marL="457200" lvl="0" indent="-457200">
              <a:buFont typeface="Arial" panose="020B0604020202020204" pitchFamily="34" charset="0"/>
              <a:buChar char="•"/>
            </a:pPr>
            <a:r>
              <a:rPr lang="en-US" sz="2600" dirty="0" smtClean="0"/>
              <a:t>Evaluation strategies</a:t>
            </a:r>
            <a:endParaRPr lang="en-US" sz="2600" dirty="0"/>
          </a:p>
        </p:txBody>
      </p:sp>
    </p:spTree>
    <p:extLst>
      <p:ext uri="{BB962C8B-B14F-4D97-AF65-F5344CB8AC3E}">
        <p14:creationId xmlns:p14="http://schemas.microsoft.com/office/powerpoint/2010/main" val="126600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848497" y="2394094"/>
            <a:ext cx="7121058" cy="584775"/>
          </a:xfrm>
          <a:prstGeom prst="rect">
            <a:avLst/>
          </a:prstGeom>
        </p:spPr>
        <p:txBody>
          <a:bodyPr wrap="square">
            <a:spAutoFit/>
          </a:bodyPr>
          <a:lstStyle/>
          <a:p>
            <a:pPr lvl="0"/>
            <a:r>
              <a:rPr lang="en-US" sz="3200" b="1" dirty="0">
                <a:solidFill>
                  <a:schemeClr val="accent5">
                    <a:lumMod val="50000"/>
                  </a:schemeClr>
                </a:solidFill>
              </a:rPr>
              <a:t>Lesson Planning is </a:t>
            </a:r>
            <a:r>
              <a:rPr lang="en-US" sz="3200" b="1" dirty="0">
                <a:solidFill>
                  <a:schemeClr val="accent1">
                    <a:lumMod val="75000"/>
                  </a:schemeClr>
                </a:solidFill>
                <a:ea typeface="+mj-ea"/>
                <a:cs typeface="+mj-cs"/>
              </a:rPr>
              <a:t>Key</a:t>
            </a:r>
            <a:r>
              <a:rPr lang="en-US" sz="3200" b="1" dirty="0" smtClean="0"/>
              <a:t> </a:t>
            </a:r>
            <a:r>
              <a:rPr lang="en-US" sz="3200" b="1" dirty="0">
                <a:solidFill>
                  <a:schemeClr val="accent5">
                    <a:lumMod val="50000"/>
                  </a:schemeClr>
                </a:solidFill>
              </a:rPr>
              <a:t>When Using OER</a:t>
            </a:r>
          </a:p>
        </p:txBody>
      </p:sp>
      <p:pic>
        <p:nvPicPr>
          <p:cNvPr id="5122" name="Picture 2" descr="C:\Users\dbrown\AppData\Local\Microsoft\Windows\Temporary Internet Files\Content.IE5\BGFLH05W\MP900442417[1].jpg"/>
          <p:cNvPicPr>
            <a:picLocks noChangeAspect="1" noChangeArrowheads="1"/>
          </p:cNvPicPr>
          <p:nvPr/>
        </p:nvPicPr>
        <p:blipFill>
          <a:blip r:embed="rId3" cstate="print">
            <a:grayscl/>
            <a:extLst>
              <a:ext uri="{28A0092B-C50C-407E-A947-70E740481C1C}">
                <a14:useLocalDpi xmlns:a14="http://schemas.microsoft.com/office/drawing/2010/main" val="0"/>
              </a:ext>
            </a:extLst>
          </a:blip>
          <a:srcRect/>
          <a:stretch>
            <a:fillRect/>
          </a:stretch>
        </p:blipFill>
        <p:spPr bwMode="auto">
          <a:xfrm>
            <a:off x="7223760" y="3960618"/>
            <a:ext cx="1920240" cy="289738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3.0 Keys </a:t>
            </a:r>
            <a:r>
              <a:rPr lang="en-US" dirty="0" smtClean="0"/>
              <a:t>to Lesson </a:t>
            </a:r>
            <a:r>
              <a:rPr lang="en-US" dirty="0" smtClean="0"/>
              <a:t>Planning </a:t>
            </a:r>
            <a:r>
              <a:rPr lang="en-US" dirty="0" smtClean="0"/>
              <a:t>with OER</a:t>
            </a:r>
            <a:endParaRPr lang="en-US" dirty="0"/>
          </a:p>
        </p:txBody>
      </p:sp>
      <p:sp>
        <p:nvSpPr>
          <p:cNvPr id="13" name="Rectangle 12"/>
          <p:cNvSpPr/>
          <p:nvPr/>
        </p:nvSpPr>
        <p:spPr>
          <a:xfrm>
            <a:off x="901696" y="3194203"/>
            <a:ext cx="7282184" cy="2739211"/>
          </a:xfrm>
          <a:prstGeom prst="rect">
            <a:avLst/>
          </a:prstGeom>
        </p:spPr>
        <p:txBody>
          <a:bodyPr wrap="square">
            <a:spAutoFit/>
          </a:bodyPr>
          <a:lstStyle/>
          <a:p>
            <a:pPr lvl="0"/>
            <a:r>
              <a:rPr lang="en-US" sz="2600" dirty="0" smtClean="0"/>
              <a:t>First Steps:</a:t>
            </a:r>
          </a:p>
          <a:p>
            <a:pPr lvl="0"/>
            <a:endParaRPr lang="en-US" sz="800" dirty="0" smtClean="0"/>
          </a:p>
          <a:p>
            <a:pPr marL="457200" lvl="0" indent="-457200">
              <a:buFont typeface="Arial" panose="020B0604020202020204" pitchFamily="34" charset="0"/>
              <a:buChar char="•"/>
            </a:pPr>
            <a:r>
              <a:rPr lang="en-US" sz="2600" dirty="0" smtClean="0"/>
              <a:t>Set student learning objectives for the lesson </a:t>
            </a:r>
            <a:r>
              <a:rPr lang="en-US" sz="2600" b="1" dirty="0">
                <a:solidFill>
                  <a:schemeClr val="accent1">
                    <a:lumMod val="75000"/>
                  </a:schemeClr>
                </a:solidFill>
                <a:ea typeface="+mj-ea"/>
                <a:cs typeface="+mj-cs"/>
              </a:rPr>
              <a:t>and</a:t>
            </a:r>
            <a:r>
              <a:rPr lang="en-US" sz="2600" dirty="0" smtClean="0"/>
              <a:t> for the OER</a:t>
            </a:r>
          </a:p>
          <a:p>
            <a:pPr marL="457200" lvl="0" indent="-457200">
              <a:buFont typeface="Arial" panose="020B0604020202020204" pitchFamily="34" charset="0"/>
              <a:buChar char="•"/>
            </a:pPr>
            <a:endParaRPr lang="en-US" sz="800" dirty="0" smtClean="0"/>
          </a:p>
          <a:p>
            <a:pPr marL="457200" lvl="0" indent="-457200">
              <a:buFont typeface="Arial" panose="020B0604020202020204" pitchFamily="34" charset="0"/>
              <a:buChar char="•"/>
            </a:pPr>
            <a:r>
              <a:rPr lang="en-US" sz="2600" dirty="0" smtClean="0"/>
              <a:t>Determine how your students will </a:t>
            </a:r>
            <a:r>
              <a:rPr lang="en-US" sz="2600" b="1" dirty="0">
                <a:solidFill>
                  <a:schemeClr val="accent1">
                    <a:lumMod val="75000"/>
                  </a:schemeClr>
                </a:solidFill>
                <a:ea typeface="+mj-ea"/>
                <a:cs typeface="+mj-cs"/>
              </a:rPr>
              <a:t>demonstrate </a:t>
            </a:r>
            <a:r>
              <a:rPr lang="en-US" sz="2600" dirty="0"/>
              <a:t>that they have met the objectives</a:t>
            </a:r>
          </a:p>
          <a:p>
            <a:pPr marL="457200" lvl="0" indent="-457200">
              <a:buFont typeface="Arial" panose="020B0604020202020204" pitchFamily="34" charset="0"/>
              <a:buChar char="•"/>
            </a:pPr>
            <a:endParaRPr lang="en-US" sz="2600" dirty="0"/>
          </a:p>
        </p:txBody>
      </p:sp>
      <p:sp>
        <p:nvSpPr>
          <p:cNvPr id="6" name="Oval 5"/>
          <p:cNvSpPr/>
          <p:nvPr/>
        </p:nvSpPr>
        <p:spPr>
          <a:xfrm>
            <a:off x="918971" y="3845027"/>
            <a:ext cx="457200" cy="457200"/>
          </a:xfrm>
          <a:prstGeom prst="ellipse">
            <a:avLst/>
          </a:prstGeom>
          <a:solidFill>
            <a:schemeClr val="accent5">
              <a:lumMod val="50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400" b="1" dirty="0" smtClean="0"/>
              <a:t>1</a:t>
            </a:r>
            <a:endParaRPr lang="en-US" sz="2400" b="1" dirty="0"/>
          </a:p>
        </p:txBody>
      </p:sp>
      <p:sp>
        <p:nvSpPr>
          <p:cNvPr id="8" name="Oval 7"/>
          <p:cNvSpPr/>
          <p:nvPr/>
        </p:nvSpPr>
        <p:spPr>
          <a:xfrm>
            <a:off x="918971" y="4712113"/>
            <a:ext cx="457200" cy="457200"/>
          </a:xfrm>
          <a:prstGeom prst="ellipse">
            <a:avLst/>
          </a:prstGeom>
          <a:solidFill>
            <a:schemeClr val="accent5">
              <a:lumMod val="50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400" b="1" dirty="0" smtClean="0"/>
              <a:t>2</a:t>
            </a:r>
            <a:endParaRPr lang="en-US" sz="2400" b="1" dirty="0"/>
          </a:p>
        </p:txBody>
      </p:sp>
    </p:spTree>
    <p:extLst>
      <p:ext uri="{BB962C8B-B14F-4D97-AF65-F5344CB8AC3E}">
        <p14:creationId xmlns:p14="http://schemas.microsoft.com/office/powerpoint/2010/main" val="356508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7"/>
          <p:cNvGraphicFramePr>
            <a:graphicFrameLocks/>
          </p:cNvGraphicFramePr>
          <p:nvPr>
            <p:extLst>
              <p:ext uri="{D42A27DB-BD31-4B8C-83A1-F6EECF244321}">
                <p14:modId xmlns:p14="http://schemas.microsoft.com/office/powerpoint/2010/main" val="3281819984"/>
              </p:ext>
            </p:extLst>
          </p:nvPr>
        </p:nvGraphicFramePr>
        <p:xfrm>
          <a:off x="4259060" y="1810434"/>
          <a:ext cx="4078224" cy="43958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itle 1"/>
          <p:cNvSpPr txBox="1">
            <a:spLocks/>
          </p:cNvSpPr>
          <p:nvPr/>
        </p:nvSpPr>
        <p:spPr>
          <a:xfrm>
            <a:off x="181736" y="3333768"/>
            <a:ext cx="4077324" cy="106434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a:lstStyle>
          <a:p>
            <a:r>
              <a:rPr lang="en-US" sz="3200" b="1" spc="540" dirty="0">
                <a:solidFill>
                  <a:schemeClr val="accent5">
                    <a:lumMod val="75000"/>
                  </a:schemeClr>
                </a:solidFill>
              </a:rPr>
              <a:t>WIPPEA</a:t>
            </a:r>
          </a:p>
          <a:p>
            <a:r>
              <a:rPr lang="en-US" sz="3200" b="1" dirty="0" smtClean="0">
                <a:solidFill>
                  <a:schemeClr val="accent5">
                    <a:lumMod val="50000"/>
                  </a:schemeClr>
                </a:solidFill>
                <a:latin typeface="+mn-lt"/>
              </a:rPr>
              <a:t>Lesson</a:t>
            </a:r>
          </a:p>
          <a:p>
            <a:r>
              <a:rPr lang="en-US" sz="3200" b="1" dirty="0" smtClean="0">
                <a:solidFill>
                  <a:schemeClr val="accent5">
                    <a:lumMod val="50000"/>
                  </a:schemeClr>
                </a:solidFill>
                <a:latin typeface="+mn-lt"/>
              </a:rPr>
              <a:t>Components</a:t>
            </a:r>
            <a:endParaRPr lang="en-US" sz="3200" b="1" dirty="0">
              <a:solidFill>
                <a:schemeClr val="accent5">
                  <a:lumMod val="50000"/>
                </a:schemeClr>
              </a:solidFill>
              <a:latin typeface="+mn-lt"/>
            </a:endParaRPr>
          </a:p>
        </p:txBody>
      </p:sp>
      <p:sp>
        <p:nvSpPr>
          <p:cNvPr id="2" name="Title 1"/>
          <p:cNvSpPr>
            <a:spLocks noGrp="1"/>
          </p:cNvSpPr>
          <p:nvPr>
            <p:ph type="title"/>
          </p:nvPr>
        </p:nvSpPr>
        <p:spPr/>
        <p:txBody>
          <a:bodyPr/>
          <a:lstStyle/>
          <a:p>
            <a:r>
              <a:rPr lang="en-US" dirty="0" smtClean="0"/>
              <a:t>4.0 Lesson </a:t>
            </a:r>
            <a:r>
              <a:rPr lang="en-US" dirty="0" smtClean="0"/>
              <a:t>Planning – The WIPPEA Model</a:t>
            </a:r>
            <a:endParaRPr lang="en-US" dirty="0"/>
          </a:p>
        </p:txBody>
      </p:sp>
    </p:spTree>
    <p:extLst>
      <p:ext uri="{BB962C8B-B14F-4D97-AF65-F5344CB8AC3E}">
        <p14:creationId xmlns:p14="http://schemas.microsoft.com/office/powerpoint/2010/main" val="15428675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8.0&quot;&gt;&lt;object type=&quot;1&quot; unique_id=&quot;10001&quot;&gt;&lt;object type=&quot;2&quot; unique_id=&quot;12237&quot;&gt;&lt;object type=&quot;3&quot; unique_id=&quot;12241&quot;&gt;&lt;property id=&quot;20148&quot; value=&quot;5&quot;/&gt;&lt;property id=&quot;20300&quot; value=&quot;Slide 1 - &amp;quot;1.X Slide Number/Section reference here&amp;quot;&quot;/&gt;&lt;property id=&quot;20307&quot; value=&quot;262&quot;/&gt;&lt;/object&gt;&lt;/object&gt;&lt;object type=&quot;8&quot; unique_id=&quot;12247&quot;&gt;&lt;/object&gt;&lt;/object&gt;&lt;/database&gt;"/>
  <p:tag name="SECTOMILLISECCONVERTED" val="1"/>
  <p:tag name="ARTICULATE_PROJECT_OPEN" val="0"/>
</p:tagLst>
</file>

<file path=ppt/theme/theme1.xml><?xml version="1.0" encoding="utf-8"?>
<a:theme xmlns:a="http://schemas.openxmlformats.org/drawingml/2006/main" name="Storyline PresentationTemplate MF">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1FC779A06A19145BC6A8851ED68DFAF" ma:contentTypeVersion="1" ma:contentTypeDescription="Create a new document." ma:contentTypeScope="" ma:versionID="1827c793d9803675b49d1a97912f5259">
  <xsd:schema xmlns:xsd="http://www.w3.org/2001/XMLSchema" xmlns:xs="http://www.w3.org/2001/XMLSchema" xmlns:p="http://schemas.microsoft.com/office/2006/metadata/properties" xmlns:ns3="1b076c4f-9adb-4b37-bb71-570523b0cae1" targetNamespace="http://schemas.microsoft.com/office/2006/metadata/properties" ma:root="true" ma:fieldsID="eae57fd4f2d606ac81233a943751914d" ns3:_="">
    <xsd:import namespace="1b076c4f-9adb-4b37-bb71-570523b0cae1"/>
    <xsd:element name="properties">
      <xsd:complexType>
        <xsd:sequence>
          <xsd:element name="documentManagement">
            <xsd:complexType>
              <xsd:all>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076c4f-9adb-4b37-bb71-570523b0cae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C3F3421-DC95-49EF-B1E3-2AB4D0B5AE16}">
  <ds:schemaRefs>
    <ds:schemaRef ds:uri="http://schemas.microsoft.com/sharepoint/v3/contenttype/forms"/>
  </ds:schemaRefs>
</ds:datastoreItem>
</file>

<file path=customXml/itemProps2.xml><?xml version="1.0" encoding="utf-8"?>
<ds:datastoreItem xmlns:ds="http://schemas.openxmlformats.org/officeDocument/2006/customXml" ds:itemID="{93D8260C-296C-4DE4-847A-89080C33C1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b076c4f-9adb-4b37-bb71-570523b0ca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F5ACE24-23B3-490D-9F79-BCD20A35B24D}">
  <ds:schemaRefs>
    <ds:schemaRef ds:uri="http://purl.org/dc/elements/1.1/"/>
    <ds:schemaRef ds:uri="http://www.w3.org/XML/1998/namespace"/>
    <ds:schemaRef ds:uri="http://purl.org/dc/terms/"/>
    <ds:schemaRef ds:uri="http://schemas.microsoft.com/office/2006/documentManagement/types"/>
    <ds:schemaRef ds:uri="1b076c4f-9adb-4b37-bb71-570523b0cae1"/>
    <ds:schemaRef ds:uri="http://schemas.microsoft.com/office/infopath/2007/PartnerControls"/>
    <ds:schemaRef ds:uri="http://purl.org/dc/dcmitype/"/>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Storyline PresentationTemplate MF</Template>
  <TotalTime>318</TotalTime>
  <Words>1500</Words>
  <Application>Microsoft Office PowerPoint</Application>
  <PresentationFormat>On-screen Show (4:3)</PresentationFormat>
  <Paragraphs>342</Paragraphs>
  <Slides>33</Slides>
  <Notes>32</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Storyline PresentationTemplate MF</vt:lpstr>
      <vt:lpstr>1.0 Introduction</vt:lpstr>
      <vt:lpstr>1.1 Planning to Use OER</vt:lpstr>
      <vt:lpstr>1.2 Lesson Planning Review</vt:lpstr>
      <vt:lpstr>1.2 Lesson Planning Review</vt:lpstr>
      <vt:lpstr>2.0 Open Pedagogy as an Instructional Approach</vt:lpstr>
      <vt:lpstr>3.0 Keys to Lesson Planning with OER</vt:lpstr>
      <vt:lpstr>3.0 Keys to Lesson Planning with OER</vt:lpstr>
      <vt:lpstr>3.0 Keys to Lesson Planning with OER</vt:lpstr>
      <vt:lpstr>4.0 Lesson Planning – The WIPPEA Model</vt:lpstr>
      <vt:lpstr>4.1 WIPPEA and Your Lesson Plan Approach</vt:lpstr>
      <vt:lpstr>4.2 WIPPEA and Your Lesson Plan Approach</vt:lpstr>
      <vt:lpstr>4.3 WIPPEA and Your Lesson Plan Approach</vt:lpstr>
      <vt:lpstr>4.3 WIPPEA: Warm-Up</vt:lpstr>
      <vt:lpstr>4.3 WIPPEA: Introduction</vt:lpstr>
      <vt:lpstr>4.3 WIPPEA: Presentation</vt:lpstr>
      <vt:lpstr>4.3 WIPPEA: Practice</vt:lpstr>
      <vt:lpstr>4.3 WIPPEA: Evaluation</vt:lpstr>
      <vt:lpstr>4.3 WIPPEA: Application</vt:lpstr>
      <vt:lpstr>5.0 Integrating OER Into Your Lesson Plan</vt:lpstr>
      <vt:lpstr>5.0 Integrating OER Into Your Lesson Plan</vt:lpstr>
      <vt:lpstr>5.1 Six Steps to ASSURE Learning</vt:lpstr>
      <vt:lpstr>5.1 Six Steps to ASSURE Learning</vt:lpstr>
      <vt:lpstr>5.1 Six Steps to ASSURE Learning</vt:lpstr>
      <vt:lpstr>5.1 Six Steps to ASSURE Learning</vt:lpstr>
      <vt:lpstr>5.1 Six Steps to ASSURE Learning</vt:lpstr>
      <vt:lpstr>5.1 Six Steps to ASSURE Learning</vt:lpstr>
      <vt:lpstr>5.1 Six Steps to ASSURE Learning</vt:lpstr>
      <vt:lpstr>6.0 Six Steps to ASSURE Learning: In Context</vt:lpstr>
      <vt:lpstr>6.1 Six Steps to ASSURE Learning: In Context</vt:lpstr>
      <vt:lpstr>7.0 Summary</vt:lpstr>
      <vt:lpstr>7.0 Summary</vt:lpstr>
      <vt:lpstr>7.0 Summary</vt:lpstr>
      <vt:lpstr>7.1 Questions for Reflection</vt:lpstr>
    </vt:vector>
  </TitlesOfParts>
  <Company>American Institutes for Research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1.X Slide Number/Section Reference Here</dc:title>
  <dc:creator>Brown, Delphinia</dc:creator>
  <cp:keywords>oer;storyline;template</cp:keywords>
  <cp:lastModifiedBy>Brown, Delphinia</cp:lastModifiedBy>
  <cp:revision>20</cp:revision>
  <dcterms:created xsi:type="dcterms:W3CDTF">2014-12-13T15:12:54Z</dcterms:created>
  <dcterms:modified xsi:type="dcterms:W3CDTF">2014-12-17T00:16:37Z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0x01010071FC779A06A19145BC6A8851ED68DFAF</vt:lpwstr>
  </property>
</Properties>
</file>