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434" autoAdjust="0"/>
  </p:normalViewPr>
  <p:slideViewPr>
    <p:cSldViewPr>
      <p:cViewPr varScale="1">
        <p:scale>
          <a:sx n="83" d="100"/>
          <a:sy n="83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9A4F026-0DF6-46D5-9465-F030DD480B47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278DF2A-E883-4850-9780-0244D90AD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1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Link the CC BY image to</a:t>
            </a:r>
            <a:r>
              <a:rPr lang="en-US" baseline="0" dirty="0" smtClean="0"/>
              <a:t> the deed: https://creativecommons.org/licenses/by/2.0/</a:t>
            </a:r>
          </a:p>
          <a:p>
            <a:endParaRPr lang="en-US" baseline="0" dirty="0" smtClean="0"/>
          </a:p>
          <a:p>
            <a:r>
              <a:rPr lang="en-US" baseline="0" dirty="0" smtClean="0"/>
              <a:t>Words “Successful Woman” links to: https://www.flickr.com/photos/sepblog/3941048713</a:t>
            </a:r>
          </a:p>
          <a:p>
            <a:endParaRPr lang="en-US" baseline="0" dirty="0" smtClean="0"/>
          </a:p>
          <a:p>
            <a:r>
              <a:rPr lang="en-US" baseline="0" dirty="0" smtClean="0"/>
              <a:t>Words “Search Engine People Blog” Links to: https://www.flickr.com/photos/sepblog/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8DF2A-E883-4850-9780-0244D90AD3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89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6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8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2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9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4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0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4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4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6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1E8B9-9D33-45FB-AD1F-BE7F4801B2B9}" type="datetimeFigureOut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1A10-19A5-4B33-A91B-F6CF19B49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2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50" y="1257300"/>
            <a:ext cx="4457700" cy="4343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4600" y="1447800"/>
            <a:ext cx="1524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50" y="5791200"/>
            <a:ext cx="762000" cy="1428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76600" y="58626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Successful Woman , Search Engine People Blog, Flickr (Text removed from original image.)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4572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Module </a:t>
            </a:r>
            <a:r>
              <a:rPr lang="en-US" dirty="0"/>
              <a:t>3</a:t>
            </a:r>
            <a:r>
              <a:rPr lang="en-US" dirty="0" smtClean="0"/>
              <a:t> Screen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6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</dc:creator>
  <cp:lastModifiedBy>Penny</cp:lastModifiedBy>
  <cp:revision>2</cp:revision>
  <cp:lastPrinted>2014-07-23T20:48:44Z</cp:lastPrinted>
  <dcterms:created xsi:type="dcterms:W3CDTF">2014-07-23T20:41:12Z</dcterms:created>
  <dcterms:modified xsi:type="dcterms:W3CDTF">2014-07-23T20:56:48Z</dcterms:modified>
</cp:coreProperties>
</file>